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b589422ce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cee25701b4b81"/>
  </p:sldMasterIdLst>
  <p:sldIdLst>
    <p:sldId xmlns:r="http://schemas.openxmlformats.org/officeDocument/2006/relationships" id="256" r:id="Ra5d4992f013145cb"/>
    <p:sldId xmlns:r="http://schemas.openxmlformats.org/officeDocument/2006/relationships" id="257" r:id="R0c64f563b3b84738"/>
    <p:sldId xmlns:r="http://schemas.openxmlformats.org/officeDocument/2006/relationships" id="258" r:id="Rba6119a8c3e046b1"/>
    <p:sldId xmlns:r="http://schemas.openxmlformats.org/officeDocument/2006/relationships" id="259" r:id="R1de958f96e444ae4"/>
    <p:sldId xmlns:r="http://schemas.openxmlformats.org/officeDocument/2006/relationships" id="260" r:id="Redcce6bb6f36466c"/>
    <p:sldId xmlns:r="http://schemas.openxmlformats.org/officeDocument/2006/relationships" id="261" r:id="R3b0a3302ef1b4609"/>
    <p:sldId xmlns:r="http://schemas.openxmlformats.org/officeDocument/2006/relationships" id="262" r:id="R712445e4cf31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cee25701b4b81" /><Relationship Type="http://schemas.openxmlformats.org/officeDocument/2006/relationships/slide" Target="/ppt/slides/slide1.xml" Id="Ra5d4992f013145cb" /><Relationship Type="http://schemas.openxmlformats.org/officeDocument/2006/relationships/slide" Target="/ppt/slides/slide2.xml" Id="R0c64f563b3b84738" /><Relationship Type="http://schemas.openxmlformats.org/officeDocument/2006/relationships/slide" Target="/ppt/slides/slide3.xml" Id="Rba6119a8c3e046b1" /><Relationship Type="http://schemas.openxmlformats.org/officeDocument/2006/relationships/slide" Target="/ppt/slides/slide4.xml" Id="R1de958f96e444ae4" /><Relationship Type="http://schemas.openxmlformats.org/officeDocument/2006/relationships/slide" Target="/ppt/slides/slide5.xml" Id="Redcce6bb6f36466c" /><Relationship Type="http://schemas.openxmlformats.org/officeDocument/2006/relationships/slide" Target="/ppt/slides/slide6.xml" Id="R3b0a3302ef1b4609" /><Relationship Type="http://schemas.openxmlformats.org/officeDocument/2006/relationships/slide" Target="/ppt/slides/slide7.xml" Id="R712445e4cf31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42aa0a3f2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cd540e90e4842" /><Relationship Type="http://schemas.openxmlformats.org/officeDocument/2006/relationships/theme" Target="/ppt/slideMasters/theme/theme1.xml" Id="R5b8c2d9be8b8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cd540e90e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2650c4dd745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328bdee17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968d9c8d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b5105bc0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7d34ad124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4be380d474f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5ec48116548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KYSTRETUR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KYSTRETUR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1 560 573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−2 999 761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4 867 347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62 524 370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MENTOR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920 844 510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KYSTRETUR AS</a:t>
            </a:r>
          </a:p>
        </p:txBody>
      </p:sp>
    </p:spTree>
  </p:cSld>
  <p:clrMapOvr>
    <a:masterClrMapping xmlns:a="http://schemas.openxmlformats.org/drawingml/2006/main"/>
  </p:clrMapOvr>
</p:sld>
</file>