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58c24989f446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1894d55a9f4d13"/>
  </p:sldMasterIdLst>
  <p:sldIdLst>
    <p:sldId xmlns:r="http://schemas.openxmlformats.org/officeDocument/2006/relationships" id="256" r:id="R9210c219d6b8440a"/>
    <p:sldId xmlns:r="http://schemas.openxmlformats.org/officeDocument/2006/relationships" id="257" r:id="Rcb839dc982424ec1"/>
    <p:sldId xmlns:r="http://schemas.openxmlformats.org/officeDocument/2006/relationships" id="258" r:id="R244385bbf6a846f3"/>
    <p:sldId xmlns:r="http://schemas.openxmlformats.org/officeDocument/2006/relationships" id="259" r:id="Re5d4c11575d148af"/>
    <p:sldId xmlns:r="http://schemas.openxmlformats.org/officeDocument/2006/relationships" id="260" r:id="Rf74975f5b405499e"/>
    <p:sldId xmlns:r="http://schemas.openxmlformats.org/officeDocument/2006/relationships" id="261" r:id="R7112c4971ed4464e"/>
    <p:sldId xmlns:r="http://schemas.openxmlformats.org/officeDocument/2006/relationships" id="262" r:id="R3efc47fea32540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1894d55a9f4d13" /><Relationship Type="http://schemas.openxmlformats.org/officeDocument/2006/relationships/slide" Target="/ppt/slides/slide1.xml" Id="R9210c219d6b8440a" /><Relationship Type="http://schemas.openxmlformats.org/officeDocument/2006/relationships/slide" Target="/ppt/slides/slide2.xml" Id="Rcb839dc982424ec1" /><Relationship Type="http://schemas.openxmlformats.org/officeDocument/2006/relationships/slide" Target="/ppt/slides/slide3.xml" Id="R244385bbf6a846f3" /><Relationship Type="http://schemas.openxmlformats.org/officeDocument/2006/relationships/slide" Target="/ppt/slides/slide4.xml" Id="Re5d4c11575d148af" /><Relationship Type="http://schemas.openxmlformats.org/officeDocument/2006/relationships/slide" Target="/ppt/slides/slide5.xml" Id="Rf74975f5b405499e" /><Relationship Type="http://schemas.openxmlformats.org/officeDocument/2006/relationships/slide" Target="/ppt/slides/slide6.xml" Id="R7112c4971ed4464e" /><Relationship Type="http://schemas.openxmlformats.org/officeDocument/2006/relationships/slide" Target="/ppt/slides/slide7.xml" Id="R3efc47fea32540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f80bd6540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daa8c545145c3" /><Relationship Type="http://schemas.openxmlformats.org/officeDocument/2006/relationships/theme" Target="/ppt/slideMasters/theme/theme1.xml" Id="R8f140b40014f43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bdaa8c545145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08524469046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22563e1e644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5f84cf9c749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029f1580345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4f6cee4b042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a8ee8a8f545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ab265c2ba4a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EIENDOM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STIG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920 842 739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