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dea7d442734c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0c6f49c25c41b2"/>
  </p:sldMasterIdLst>
  <p:sldIdLst>
    <p:sldId xmlns:r="http://schemas.openxmlformats.org/officeDocument/2006/relationships" id="256" r:id="Rbff3c6aa5a94445a"/>
    <p:sldId xmlns:r="http://schemas.openxmlformats.org/officeDocument/2006/relationships" id="257" r:id="R5131e08b77bf48d3"/>
    <p:sldId xmlns:r="http://schemas.openxmlformats.org/officeDocument/2006/relationships" id="258" r:id="Red3b892af0e14b05"/>
    <p:sldId xmlns:r="http://schemas.openxmlformats.org/officeDocument/2006/relationships" id="259" r:id="Rb59c015c56f240fb"/>
    <p:sldId xmlns:r="http://schemas.openxmlformats.org/officeDocument/2006/relationships" id="260" r:id="Re9bab8ab4efa4c00"/>
    <p:sldId xmlns:r="http://schemas.openxmlformats.org/officeDocument/2006/relationships" id="261" r:id="Re6ef0cc08cfe4109"/>
    <p:sldId xmlns:r="http://schemas.openxmlformats.org/officeDocument/2006/relationships" id="262" r:id="R62ee28f9892d4a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0c6f49c25c41b2" /><Relationship Type="http://schemas.openxmlformats.org/officeDocument/2006/relationships/slide" Target="/ppt/slides/slide1.xml" Id="Rbff3c6aa5a94445a" /><Relationship Type="http://schemas.openxmlformats.org/officeDocument/2006/relationships/slide" Target="/ppt/slides/slide2.xml" Id="R5131e08b77bf48d3" /><Relationship Type="http://schemas.openxmlformats.org/officeDocument/2006/relationships/slide" Target="/ppt/slides/slide3.xml" Id="Red3b892af0e14b05" /><Relationship Type="http://schemas.openxmlformats.org/officeDocument/2006/relationships/slide" Target="/ppt/slides/slide4.xml" Id="Rb59c015c56f240fb" /><Relationship Type="http://schemas.openxmlformats.org/officeDocument/2006/relationships/slide" Target="/ppt/slides/slide5.xml" Id="Re9bab8ab4efa4c00" /><Relationship Type="http://schemas.openxmlformats.org/officeDocument/2006/relationships/slide" Target="/ppt/slides/slide6.xml" Id="Re6ef0cc08cfe4109" /><Relationship Type="http://schemas.openxmlformats.org/officeDocument/2006/relationships/slide" Target="/ppt/slides/slide7.xml" Id="R62ee28f9892d4a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48f6839c6d43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a5e7a057b45c6" /><Relationship Type="http://schemas.openxmlformats.org/officeDocument/2006/relationships/theme" Target="/ppt/slideMasters/theme/theme1.xml" Id="R372aabc4c91e4b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1a5e7a057b45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b236daa274e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b258ef8d046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3ac7cd45b46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7605d4c8044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762d4901244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b025f618f46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84a64473d4e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BALUBA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BALUBA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BALUBA HOLDING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BALUBA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BALUBA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BALUBA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−785 296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−377 383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41 148 874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44 263 928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BALUBA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ARONSEN HÆSTAD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BALUBA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Redervegen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9014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920 842 151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BALUBA HOLDING AS</a:t>
            </a:r>
          </a:p>
        </p:txBody>
      </p:sp>
    </p:spTree>
  </p:cSld>
  <p:clrMapOvr>
    <a:masterClrMapping xmlns:a="http://schemas.openxmlformats.org/drawingml/2006/main"/>
  </p:clrMapOvr>
</p:sld>
</file>