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b88985ed8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7a056df44482b"/>
  </p:sldMasterIdLst>
  <p:sldIdLst>
    <p:sldId xmlns:r="http://schemas.openxmlformats.org/officeDocument/2006/relationships" id="256" r:id="R7d7218b2664744cb"/>
    <p:sldId xmlns:r="http://schemas.openxmlformats.org/officeDocument/2006/relationships" id="257" r:id="Rddf92da5c67d4c8e"/>
    <p:sldId xmlns:r="http://schemas.openxmlformats.org/officeDocument/2006/relationships" id="258" r:id="R8807202cf3d0439e"/>
    <p:sldId xmlns:r="http://schemas.openxmlformats.org/officeDocument/2006/relationships" id="259" r:id="R7a97d69239074fe1"/>
    <p:sldId xmlns:r="http://schemas.openxmlformats.org/officeDocument/2006/relationships" id="260" r:id="R52a05ac8787b49a9"/>
    <p:sldId xmlns:r="http://schemas.openxmlformats.org/officeDocument/2006/relationships" id="261" r:id="R3d33ce823390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7a056df44482b" /><Relationship Type="http://schemas.openxmlformats.org/officeDocument/2006/relationships/slide" Target="/ppt/slides/slide1.xml" Id="R7d7218b2664744cb" /><Relationship Type="http://schemas.openxmlformats.org/officeDocument/2006/relationships/slide" Target="/ppt/slides/slide2.xml" Id="Rddf92da5c67d4c8e" /><Relationship Type="http://schemas.openxmlformats.org/officeDocument/2006/relationships/slide" Target="/ppt/slides/slide3.xml" Id="R8807202cf3d0439e" /><Relationship Type="http://schemas.openxmlformats.org/officeDocument/2006/relationships/slide" Target="/ppt/slides/slide4.xml" Id="R7a97d69239074fe1" /><Relationship Type="http://schemas.openxmlformats.org/officeDocument/2006/relationships/slide" Target="/ppt/slides/slide5.xml" Id="R52a05ac8787b49a9" /><Relationship Type="http://schemas.openxmlformats.org/officeDocument/2006/relationships/slide" Target="/ppt/slides/slide6.xml" Id="R3d33ce823390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93a57e3ce44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404f73b7b49c7" /><Relationship Type="http://schemas.openxmlformats.org/officeDocument/2006/relationships/theme" Target="/ppt/slideMasters/theme/theme1.xml" Id="R6407991d4882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404f73b7b49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68e15e12a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b3fcb15ed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e6fda86ad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162302cc9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2e88fc5f6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f798e2e9b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LEITELAND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967 044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920 840 337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