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ea48abd4440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8c2ea15ae4a90"/>
  </p:sldMasterIdLst>
  <p:sldIdLst>
    <p:sldId xmlns:r="http://schemas.openxmlformats.org/officeDocument/2006/relationships" id="256" r:id="R02081f15891d4de8"/>
    <p:sldId xmlns:r="http://schemas.openxmlformats.org/officeDocument/2006/relationships" id="257" r:id="R75bc7a7bafe14a23"/>
    <p:sldId xmlns:r="http://schemas.openxmlformats.org/officeDocument/2006/relationships" id="258" r:id="Rbfb88e6fa3fa4f75"/>
    <p:sldId xmlns:r="http://schemas.openxmlformats.org/officeDocument/2006/relationships" id="259" r:id="R54b020df489c49b3"/>
    <p:sldId xmlns:r="http://schemas.openxmlformats.org/officeDocument/2006/relationships" id="260" r:id="R045eca4b76c34a39"/>
    <p:sldId xmlns:r="http://schemas.openxmlformats.org/officeDocument/2006/relationships" id="261" r:id="Rca5f9a4674b54127"/>
    <p:sldId xmlns:r="http://schemas.openxmlformats.org/officeDocument/2006/relationships" id="262" r:id="R32c7d0bd39a14a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8c2ea15ae4a90" /><Relationship Type="http://schemas.openxmlformats.org/officeDocument/2006/relationships/slide" Target="/ppt/slides/slide1.xml" Id="R02081f15891d4de8" /><Relationship Type="http://schemas.openxmlformats.org/officeDocument/2006/relationships/slide" Target="/ppt/slides/slide2.xml" Id="R75bc7a7bafe14a23" /><Relationship Type="http://schemas.openxmlformats.org/officeDocument/2006/relationships/slide" Target="/ppt/slides/slide3.xml" Id="Rbfb88e6fa3fa4f75" /><Relationship Type="http://schemas.openxmlformats.org/officeDocument/2006/relationships/slide" Target="/ppt/slides/slide4.xml" Id="R54b020df489c49b3" /><Relationship Type="http://schemas.openxmlformats.org/officeDocument/2006/relationships/slide" Target="/ppt/slides/slide5.xml" Id="R045eca4b76c34a39" /><Relationship Type="http://schemas.openxmlformats.org/officeDocument/2006/relationships/slide" Target="/ppt/slides/slide6.xml" Id="Rca5f9a4674b54127" /><Relationship Type="http://schemas.openxmlformats.org/officeDocument/2006/relationships/slide" Target="/ppt/slides/slide7.xml" Id="R32c7d0bd39a14a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e416cfe6e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dff71a0a74a7d" /><Relationship Type="http://schemas.openxmlformats.org/officeDocument/2006/relationships/theme" Target="/ppt/slideMasters/theme/theme1.xml" Id="R3d7811d85c40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dff71a0a7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342b3e684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46fb9a612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3e081187c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7b5c91b11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982ed05a2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795627e8b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fa554c20449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&amp; R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&amp; R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−149 766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−148 345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GUDAITIS RAIMUNDAS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LIIVA ROMET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920 822 975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&amp; R MONTERING AS</a:t>
            </a:r>
          </a:p>
        </p:txBody>
      </p:sp>
    </p:spTree>
  </p:cSld>
  <p:clrMapOvr>
    <a:masterClrMapping xmlns:a="http://schemas.openxmlformats.org/drawingml/2006/main"/>
  </p:clrMapOvr>
</p:sld>
</file>