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3c6791163044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5af4be12714e4e"/>
  </p:sldMasterIdLst>
  <p:sldIdLst>
    <p:sldId xmlns:r="http://schemas.openxmlformats.org/officeDocument/2006/relationships" id="256" r:id="R5019371378be493b"/>
    <p:sldId xmlns:r="http://schemas.openxmlformats.org/officeDocument/2006/relationships" id="257" r:id="R26db038a24764f9b"/>
    <p:sldId xmlns:r="http://schemas.openxmlformats.org/officeDocument/2006/relationships" id="258" r:id="Rbc7761a1e8a34785"/>
    <p:sldId xmlns:r="http://schemas.openxmlformats.org/officeDocument/2006/relationships" id="259" r:id="Re47f56ff5d8b42ae"/>
    <p:sldId xmlns:r="http://schemas.openxmlformats.org/officeDocument/2006/relationships" id="260" r:id="R6bddbdacda6b49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af4be12714e4e" /><Relationship Type="http://schemas.openxmlformats.org/officeDocument/2006/relationships/slide" Target="/ppt/slides/slide1.xml" Id="R5019371378be493b" /><Relationship Type="http://schemas.openxmlformats.org/officeDocument/2006/relationships/slide" Target="/ppt/slides/slide2.xml" Id="R26db038a24764f9b" /><Relationship Type="http://schemas.openxmlformats.org/officeDocument/2006/relationships/slide" Target="/ppt/slides/slide3.xml" Id="Rbc7761a1e8a34785" /><Relationship Type="http://schemas.openxmlformats.org/officeDocument/2006/relationships/slide" Target="/ppt/slides/slide4.xml" Id="Re47f56ff5d8b42ae" /><Relationship Type="http://schemas.openxmlformats.org/officeDocument/2006/relationships/slide" Target="/ppt/slides/slide5.xml" Id="R6bddbdacda6b49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871e9e9b041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ac00f046f4861" /><Relationship Type="http://schemas.openxmlformats.org/officeDocument/2006/relationships/theme" Target="/ppt/slideMasters/theme/theme1.xml" Id="Rd1977c8ed1bb4d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bac00f046f48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3f8a854f145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a482c067f42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abdb8183347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69b92197f43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4498942f049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KOMMUNE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1531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24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920 817 521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