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ae93ed68b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7a1f4bb82473d"/>
  </p:sldMasterIdLst>
  <p:sldIdLst>
    <p:sldId xmlns:r="http://schemas.openxmlformats.org/officeDocument/2006/relationships" id="256" r:id="R8662c7342eda4a95"/>
    <p:sldId xmlns:r="http://schemas.openxmlformats.org/officeDocument/2006/relationships" id="257" r:id="R19602b2c44c84c33"/>
    <p:sldId xmlns:r="http://schemas.openxmlformats.org/officeDocument/2006/relationships" id="258" r:id="R18147c56e6964dac"/>
    <p:sldId xmlns:r="http://schemas.openxmlformats.org/officeDocument/2006/relationships" id="259" r:id="R7c3dc3b8c0c14777"/>
    <p:sldId xmlns:r="http://schemas.openxmlformats.org/officeDocument/2006/relationships" id="260" r:id="Rc90fd62e45fc46a0"/>
    <p:sldId xmlns:r="http://schemas.openxmlformats.org/officeDocument/2006/relationships" id="261" r:id="Rbca26d37179c4255"/>
    <p:sldId xmlns:r="http://schemas.openxmlformats.org/officeDocument/2006/relationships" id="262" r:id="R442df2d15bc8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7a1f4bb82473d" /><Relationship Type="http://schemas.openxmlformats.org/officeDocument/2006/relationships/slide" Target="/ppt/slides/slide1.xml" Id="R8662c7342eda4a95" /><Relationship Type="http://schemas.openxmlformats.org/officeDocument/2006/relationships/slide" Target="/ppt/slides/slide2.xml" Id="R19602b2c44c84c33" /><Relationship Type="http://schemas.openxmlformats.org/officeDocument/2006/relationships/slide" Target="/ppt/slides/slide3.xml" Id="R18147c56e6964dac" /><Relationship Type="http://schemas.openxmlformats.org/officeDocument/2006/relationships/slide" Target="/ppt/slides/slide4.xml" Id="R7c3dc3b8c0c14777" /><Relationship Type="http://schemas.openxmlformats.org/officeDocument/2006/relationships/slide" Target="/ppt/slides/slide5.xml" Id="Rc90fd62e45fc46a0" /><Relationship Type="http://schemas.openxmlformats.org/officeDocument/2006/relationships/slide" Target="/ppt/slides/slide6.xml" Id="Rbca26d37179c4255" /><Relationship Type="http://schemas.openxmlformats.org/officeDocument/2006/relationships/slide" Target="/ppt/slides/slide7.xml" Id="R442df2d15bc8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afa5c17de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cdaafbecd45f7" /><Relationship Type="http://schemas.openxmlformats.org/officeDocument/2006/relationships/theme" Target="/ppt/slideMasters/theme/theme1.xml" Id="R5a551508077b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cdaafbecd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c3e1f017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20295c44e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3dc409c1f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152a8e979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fa9cd4d8d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b934c7ac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b8ad70661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