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7a29f7773c4b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bfb91d99bb4a01"/>
  </p:sldMasterIdLst>
  <p:sldIdLst>
    <p:sldId xmlns:r="http://schemas.openxmlformats.org/officeDocument/2006/relationships" id="256" r:id="R2bbee82ba8764bf9"/>
    <p:sldId xmlns:r="http://schemas.openxmlformats.org/officeDocument/2006/relationships" id="257" r:id="Rc1bd97b2f9f14a53"/>
    <p:sldId xmlns:r="http://schemas.openxmlformats.org/officeDocument/2006/relationships" id="258" r:id="R4d71cef173544720"/>
    <p:sldId xmlns:r="http://schemas.openxmlformats.org/officeDocument/2006/relationships" id="259" r:id="Rc02b72cbc13e40e9"/>
    <p:sldId xmlns:r="http://schemas.openxmlformats.org/officeDocument/2006/relationships" id="260" r:id="Raefce14ef1414361"/>
    <p:sldId xmlns:r="http://schemas.openxmlformats.org/officeDocument/2006/relationships" id="261" r:id="Rc4dc2f0e650a4e28"/>
    <p:sldId xmlns:r="http://schemas.openxmlformats.org/officeDocument/2006/relationships" id="262" r:id="R5ce3b66850c243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fb91d99bb4a01" /><Relationship Type="http://schemas.openxmlformats.org/officeDocument/2006/relationships/slide" Target="/ppt/slides/slide1.xml" Id="R2bbee82ba8764bf9" /><Relationship Type="http://schemas.openxmlformats.org/officeDocument/2006/relationships/slide" Target="/ppt/slides/slide2.xml" Id="Rc1bd97b2f9f14a53" /><Relationship Type="http://schemas.openxmlformats.org/officeDocument/2006/relationships/slide" Target="/ppt/slides/slide3.xml" Id="R4d71cef173544720" /><Relationship Type="http://schemas.openxmlformats.org/officeDocument/2006/relationships/slide" Target="/ppt/slides/slide4.xml" Id="Rc02b72cbc13e40e9" /><Relationship Type="http://schemas.openxmlformats.org/officeDocument/2006/relationships/slide" Target="/ppt/slides/slide5.xml" Id="Raefce14ef1414361" /><Relationship Type="http://schemas.openxmlformats.org/officeDocument/2006/relationships/slide" Target="/ppt/slides/slide6.xml" Id="Rc4dc2f0e650a4e28" /><Relationship Type="http://schemas.openxmlformats.org/officeDocument/2006/relationships/slide" Target="/ppt/slides/slide7.xml" Id="R5ce3b66850c243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f159b8c0648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13c0c44384b5e" /><Relationship Type="http://schemas.openxmlformats.org/officeDocument/2006/relationships/theme" Target="/ppt/slideMasters/theme/theme1.xml" Id="Ra957c1f6409d4d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f13c0c44384b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98e752dbf4c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d9357cd3c47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989ffe30444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3820c68be42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13851a1b042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cf16a217842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4ea74aec14d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KHS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KHS MASKIN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12 088 839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729 647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488 368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3 716 562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7 579 857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SLETTEN KRISTIAN HØDNEBØ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Nøsteveien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3402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khs.maskin@gmail.com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920 804 284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MASKIN AS</a:t>
            </a:r>
          </a:p>
        </p:txBody>
      </p:sp>
    </p:spTree>
  </p:cSld>
  <p:clrMapOvr>
    <a:masterClrMapping xmlns:a="http://schemas.openxmlformats.org/drawingml/2006/main"/>
  </p:clrMapOvr>
</p:sld>
</file>