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b4b1f4b5a849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c5baa81d944249"/>
  </p:sldMasterIdLst>
  <p:sldIdLst>
    <p:sldId xmlns:r="http://schemas.openxmlformats.org/officeDocument/2006/relationships" id="256" r:id="R20263078b4fb45f4"/>
    <p:sldId xmlns:r="http://schemas.openxmlformats.org/officeDocument/2006/relationships" id="257" r:id="R71321f9c8ecb4068"/>
    <p:sldId xmlns:r="http://schemas.openxmlformats.org/officeDocument/2006/relationships" id="258" r:id="Rde12d0be0b9a44be"/>
    <p:sldId xmlns:r="http://schemas.openxmlformats.org/officeDocument/2006/relationships" id="259" r:id="Rd85e566e26da4f26"/>
    <p:sldId xmlns:r="http://schemas.openxmlformats.org/officeDocument/2006/relationships" id="260" r:id="R8a88145569c0491f"/>
    <p:sldId xmlns:r="http://schemas.openxmlformats.org/officeDocument/2006/relationships" id="261" r:id="R57cbf761b1994c62"/>
    <p:sldId xmlns:r="http://schemas.openxmlformats.org/officeDocument/2006/relationships" id="262" r:id="R47fa3b07ed9848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c5baa81d944249" /><Relationship Type="http://schemas.openxmlformats.org/officeDocument/2006/relationships/slide" Target="/ppt/slides/slide1.xml" Id="R20263078b4fb45f4" /><Relationship Type="http://schemas.openxmlformats.org/officeDocument/2006/relationships/slide" Target="/ppt/slides/slide2.xml" Id="R71321f9c8ecb4068" /><Relationship Type="http://schemas.openxmlformats.org/officeDocument/2006/relationships/slide" Target="/ppt/slides/slide3.xml" Id="Rde12d0be0b9a44be" /><Relationship Type="http://schemas.openxmlformats.org/officeDocument/2006/relationships/slide" Target="/ppt/slides/slide4.xml" Id="Rd85e566e26da4f26" /><Relationship Type="http://schemas.openxmlformats.org/officeDocument/2006/relationships/slide" Target="/ppt/slides/slide5.xml" Id="R8a88145569c0491f" /><Relationship Type="http://schemas.openxmlformats.org/officeDocument/2006/relationships/slide" Target="/ppt/slides/slide6.xml" Id="R57cbf761b1994c62" /><Relationship Type="http://schemas.openxmlformats.org/officeDocument/2006/relationships/slide" Target="/ppt/slides/slide7.xml" Id="R47fa3b07ed9848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ef29cd2dc246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fcfd5114346b6" /><Relationship Type="http://schemas.openxmlformats.org/officeDocument/2006/relationships/theme" Target="/ppt/slideMasters/theme/theme1.xml" Id="R8d4eae599d3644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cfcfd5114346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0fdcc0b4741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8c4c71d4143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9c609871e4a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20a0beabd46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c232cfe6c40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1187bf09949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5dacb99864b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BODØ SENTRUMSPARKERING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SENTRUMSPARKERING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BODØ SENTRUMSPARKERING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SENTRUMSPARKERING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SENTRUMSPARKERING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SENTRUMSPARKERING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460 576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388 831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−408 028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5 264 472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SENTRUMSPARKERING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VIFIRE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KAIKANTEN BODØ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SENTRUMSPARKERING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920 803 474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SENTRUMSPARKERING AS</a:t>
            </a:r>
          </a:p>
        </p:txBody>
      </p:sp>
    </p:spTree>
  </p:cSld>
  <p:clrMapOvr>
    <a:masterClrMapping xmlns:a="http://schemas.openxmlformats.org/drawingml/2006/main"/>
  </p:clrMapOvr>
</p:sld>
</file>