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bb07b69b8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37d5967214b36"/>
  </p:sldMasterIdLst>
  <p:sldIdLst>
    <p:sldId xmlns:r="http://schemas.openxmlformats.org/officeDocument/2006/relationships" id="256" r:id="R88e8b656779842cd"/>
    <p:sldId xmlns:r="http://schemas.openxmlformats.org/officeDocument/2006/relationships" id="257" r:id="R6f701c94089840fb"/>
    <p:sldId xmlns:r="http://schemas.openxmlformats.org/officeDocument/2006/relationships" id="258" r:id="Rc1b3c402f216482c"/>
    <p:sldId xmlns:r="http://schemas.openxmlformats.org/officeDocument/2006/relationships" id="259" r:id="R6b68cc7deffc4311"/>
    <p:sldId xmlns:r="http://schemas.openxmlformats.org/officeDocument/2006/relationships" id="260" r:id="Rd97500b605bd4229"/>
    <p:sldId xmlns:r="http://schemas.openxmlformats.org/officeDocument/2006/relationships" id="261" r:id="R1b2ab2b2acfa47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37d5967214b36" /><Relationship Type="http://schemas.openxmlformats.org/officeDocument/2006/relationships/slide" Target="/ppt/slides/slide1.xml" Id="R88e8b656779842cd" /><Relationship Type="http://schemas.openxmlformats.org/officeDocument/2006/relationships/slide" Target="/ppt/slides/slide2.xml" Id="R6f701c94089840fb" /><Relationship Type="http://schemas.openxmlformats.org/officeDocument/2006/relationships/slide" Target="/ppt/slides/slide3.xml" Id="Rc1b3c402f216482c" /><Relationship Type="http://schemas.openxmlformats.org/officeDocument/2006/relationships/slide" Target="/ppt/slides/slide4.xml" Id="R6b68cc7deffc4311" /><Relationship Type="http://schemas.openxmlformats.org/officeDocument/2006/relationships/slide" Target="/ppt/slides/slide5.xml" Id="Rd97500b605bd4229" /><Relationship Type="http://schemas.openxmlformats.org/officeDocument/2006/relationships/slide" Target="/ppt/slides/slide6.xml" Id="R1b2ab2b2acfa47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4d9c3bf19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a1f1f6650431d" /><Relationship Type="http://schemas.openxmlformats.org/officeDocument/2006/relationships/theme" Target="/ppt/slideMasters/theme/theme1.xml" Id="Rb469c2a12ee0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a1f1f6650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15566e502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c05e32bd346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cf5ad42c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68fc91859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2a3993524c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863cb0cb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920 801 072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OMEK AS</a:t>
            </a:r>
          </a:p>
        </p:txBody>
      </p:sp>
    </p:spTree>
  </p:cSld>
  <p:clrMapOvr>
    <a:masterClrMapping xmlns:a="http://schemas.openxmlformats.org/drawingml/2006/main"/>
  </p:clrMapOvr>
</p:sld>
</file>