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ecb5b1820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42d73909f4fbc"/>
  </p:sldMasterIdLst>
  <p:sldIdLst>
    <p:sldId xmlns:r="http://schemas.openxmlformats.org/officeDocument/2006/relationships" id="256" r:id="R9e8667d4623b4f59"/>
    <p:sldId xmlns:r="http://schemas.openxmlformats.org/officeDocument/2006/relationships" id="257" r:id="R9eddaee124ac4ed5"/>
    <p:sldId xmlns:r="http://schemas.openxmlformats.org/officeDocument/2006/relationships" id="258" r:id="Rf6d4d7064d1f4e04"/>
    <p:sldId xmlns:r="http://schemas.openxmlformats.org/officeDocument/2006/relationships" id="259" r:id="Rc65d390215754941"/>
    <p:sldId xmlns:r="http://schemas.openxmlformats.org/officeDocument/2006/relationships" id="260" r:id="R59128a25e20d40a7"/>
    <p:sldId xmlns:r="http://schemas.openxmlformats.org/officeDocument/2006/relationships" id="261" r:id="Rf427798c1082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42d73909f4fbc" /><Relationship Type="http://schemas.openxmlformats.org/officeDocument/2006/relationships/slide" Target="/ppt/slides/slide1.xml" Id="R9e8667d4623b4f59" /><Relationship Type="http://schemas.openxmlformats.org/officeDocument/2006/relationships/slide" Target="/ppt/slides/slide2.xml" Id="R9eddaee124ac4ed5" /><Relationship Type="http://schemas.openxmlformats.org/officeDocument/2006/relationships/slide" Target="/ppt/slides/slide3.xml" Id="Rf6d4d7064d1f4e04" /><Relationship Type="http://schemas.openxmlformats.org/officeDocument/2006/relationships/slide" Target="/ppt/slides/slide4.xml" Id="Rc65d390215754941" /><Relationship Type="http://schemas.openxmlformats.org/officeDocument/2006/relationships/slide" Target="/ppt/slides/slide5.xml" Id="R59128a25e20d40a7" /><Relationship Type="http://schemas.openxmlformats.org/officeDocument/2006/relationships/slide" Target="/ppt/slides/slide6.xml" Id="Rf427798c1082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9cd0742a44c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c90ecd6fe4896" /><Relationship Type="http://schemas.openxmlformats.org/officeDocument/2006/relationships/theme" Target="/ppt/slideMasters/theme/theme1.xml" Id="R778540d6200e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0c90ecd6fe48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10e84d61846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6e04ae9b2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8629ebd84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4a674e5824b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1385208b04f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a1392cda6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PAULSEN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PAULSEN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PAULSEN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PAULSEN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PAULSEN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PAULSEN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347 907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667 979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PAULSEN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PAULSEN INVEST AS</a:t>
            </a:r>
          </a:p>
        </p:txBody>
      </p:sp>
    </p:spTree>
  </p:cSld>
  <p:clrMapOvr>
    <a:masterClrMapping xmlns:a="http://schemas.openxmlformats.org/drawingml/2006/main"/>
  </p:clrMapOvr>
</p:sld>
</file>