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41405503e143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9d23a1399b45cb"/>
  </p:sldMasterIdLst>
  <p:sldIdLst>
    <p:sldId xmlns:r="http://schemas.openxmlformats.org/officeDocument/2006/relationships" id="256" r:id="R0039b0abe4d2446e"/>
    <p:sldId xmlns:r="http://schemas.openxmlformats.org/officeDocument/2006/relationships" id="257" r:id="R2ebf5e28b4e14149"/>
    <p:sldId xmlns:r="http://schemas.openxmlformats.org/officeDocument/2006/relationships" id="258" r:id="R9abbf89924894915"/>
    <p:sldId xmlns:r="http://schemas.openxmlformats.org/officeDocument/2006/relationships" id="259" r:id="Rc1bc52f3641f4c1b"/>
    <p:sldId xmlns:r="http://schemas.openxmlformats.org/officeDocument/2006/relationships" id="260" r:id="R249d8e6bba0f49c4"/>
    <p:sldId xmlns:r="http://schemas.openxmlformats.org/officeDocument/2006/relationships" id="261" r:id="Re3914b7653404f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9d23a1399b45cb" /><Relationship Type="http://schemas.openxmlformats.org/officeDocument/2006/relationships/slide" Target="/ppt/slides/slide1.xml" Id="R0039b0abe4d2446e" /><Relationship Type="http://schemas.openxmlformats.org/officeDocument/2006/relationships/slide" Target="/ppt/slides/slide2.xml" Id="R2ebf5e28b4e14149" /><Relationship Type="http://schemas.openxmlformats.org/officeDocument/2006/relationships/slide" Target="/ppt/slides/slide3.xml" Id="R9abbf89924894915" /><Relationship Type="http://schemas.openxmlformats.org/officeDocument/2006/relationships/slide" Target="/ppt/slides/slide4.xml" Id="Rc1bc52f3641f4c1b" /><Relationship Type="http://schemas.openxmlformats.org/officeDocument/2006/relationships/slide" Target="/ppt/slides/slide5.xml" Id="R249d8e6bba0f49c4" /><Relationship Type="http://schemas.openxmlformats.org/officeDocument/2006/relationships/slide" Target="/ppt/slides/slide6.xml" Id="Re3914b7653404f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56c64621c846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6935ae6e434783" /><Relationship Type="http://schemas.openxmlformats.org/officeDocument/2006/relationships/theme" Target="/ppt/slideMasters/theme/theme1.xml" Id="R83ba2b656d1c49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6935ae6e4347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af5d8fcda49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a4ebcfe0aa45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88349431f245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b09bda326743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45dffcece94e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b42e231be84a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KAFFEKOPP1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KAFFEKOPP1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920 769 713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KAFFEKOPP1 AS</a:t>
            </a:r>
          </a:p>
        </p:txBody>
      </p:sp>
    </p:spTree>
  </p:cSld>
  <p:clrMapOvr>
    <a:masterClrMapping xmlns:a="http://schemas.openxmlformats.org/drawingml/2006/main"/>
  </p:clrMapOvr>
</p:sld>
</file>