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3b170f82ef41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c2bae889dd49ff"/>
  </p:sldMasterIdLst>
  <p:sldIdLst>
    <p:sldId xmlns:r="http://schemas.openxmlformats.org/officeDocument/2006/relationships" id="256" r:id="R014aa5e46a194b8b"/>
    <p:sldId xmlns:r="http://schemas.openxmlformats.org/officeDocument/2006/relationships" id="257" r:id="Rf64c80a42b0b465c"/>
    <p:sldId xmlns:r="http://schemas.openxmlformats.org/officeDocument/2006/relationships" id="258" r:id="Ra892c24a956a4bbc"/>
    <p:sldId xmlns:r="http://schemas.openxmlformats.org/officeDocument/2006/relationships" id="259" r:id="R833ea4a4052a4269"/>
    <p:sldId xmlns:r="http://schemas.openxmlformats.org/officeDocument/2006/relationships" id="260" r:id="R68c7e20e4dfd475b"/>
    <p:sldId xmlns:r="http://schemas.openxmlformats.org/officeDocument/2006/relationships" id="261" r:id="Re9f0b494750448dd"/>
    <p:sldId xmlns:r="http://schemas.openxmlformats.org/officeDocument/2006/relationships" id="262" r:id="Re34c536c573949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c2bae889dd49ff" /><Relationship Type="http://schemas.openxmlformats.org/officeDocument/2006/relationships/slide" Target="/ppt/slides/slide1.xml" Id="R014aa5e46a194b8b" /><Relationship Type="http://schemas.openxmlformats.org/officeDocument/2006/relationships/slide" Target="/ppt/slides/slide2.xml" Id="Rf64c80a42b0b465c" /><Relationship Type="http://schemas.openxmlformats.org/officeDocument/2006/relationships/slide" Target="/ppt/slides/slide3.xml" Id="Ra892c24a956a4bbc" /><Relationship Type="http://schemas.openxmlformats.org/officeDocument/2006/relationships/slide" Target="/ppt/slides/slide4.xml" Id="R833ea4a4052a4269" /><Relationship Type="http://schemas.openxmlformats.org/officeDocument/2006/relationships/slide" Target="/ppt/slides/slide5.xml" Id="R68c7e20e4dfd475b" /><Relationship Type="http://schemas.openxmlformats.org/officeDocument/2006/relationships/slide" Target="/ppt/slides/slide6.xml" Id="Re9f0b494750448dd" /><Relationship Type="http://schemas.openxmlformats.org/officeDocument/2006/relationships/slide" Target="/ppt/slides/slide7.xml" Id="Re34c536c573949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8c181a24bf40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98e7be1a84cc2" /><Relationship Type="http://schemas.openxmlformats.org/officeDocument/2006/relationships/theme" Target="/ppt/slideMasters/theme/theme1.xml" Id="R1e71df87df6249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998e7be1a84c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fceccad4547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c571240894a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2b6dac4a944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25deb3b2f45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aae3de87c4e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b8174e7e14b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68eb70806b47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GRANITOR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GRANITOR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GRANITOR NORWAY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GRANITOR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GRANITOR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GRANITOR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145 835 443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152 673 120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GRANITOR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GRANITOR NORWAY HOLDING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ELECTRO MANAGEMENT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GRANITOR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920 766 471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GRANITOR NORWAY AS</a:t>
            </a:r>
          </a:p>
        </p:txBody>
      </p:sp>
    </p:spTree>
  </p:cSld>
  <p:clrMapOvr>
    <a:masterClrMapping xmlns:a="http://schemas.openxmlformats.org/drawingml/2006/main"/>
  </p:clrMapOvr>
</p:sld>
</file>