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792a11577d45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163b530ce44318"/>
  </p:sldMasterIdLst>
  <p:sldIdLst>
    <p:sldId xmlns:r="http://schemas.openxmlformats.org/officeDocument/2006/relationships" id="256" r:id="Raa6f89b44bfc4ab9"/>
    <p:sldId xmlns:r="http://schemas.openxmlformats.org/officeDocument/2006/relationships" id="257" r:id="Rd2cab8629133441b"/>
    <p:sldId xmlns:r="http://schemas.openxmlformats.org/officeDocument/2006/relationships" id="258" r:id="Rbc4a5340b24244e6"/>
    <p:sldId xmlns:r="http://schemas.openxmlformats.org/officeDocument/2006/relationships" id="259" r:id="Rec56d3d39dd64960"/>
    <p:sldId xmlns:r="http://schemas.openxmlformats.org/officeDocument/2006/relationships" id="260" r:id="R87464b2666b54e6c"/>
    <p:sldId xmlns:r="http://schemas.openxmlformats.org/officeDocument/2006/relationships" id="261" r:id="R47ae6a0ecc594c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63b530ce44318" /><Relationship Type="http://schemas.openxmlformats.org/officeDocument/2006/relationships/slide" Target="/ppt/slides/slide1.xml" Id="Raa6f89b44bfc4ab9" /><Relationship Type="http://schemas.openxmlformats.org/officeDocument/2006/relationships/slide" Target="/ppt/slides/slide2.xml" Id="Rd2cab8629133441b" /><Relationship Type="http://schemas.openxmlformats.org/officeDocument/2006/relationships/slide" Target="/ppt/slides/slide3.xml" Id="Rbc4a5340b24244e6" /><Relationship Type="http://schemas.openxmlformats.org/officeDocument/2006/relationships/slide" Target="/ppt/slides/slide4.xml" Id="Rec56d3d39dd64960" /><Relationship Type="http://schemas.openxmlformats.org/officeDocument/2006/relationships/slide" Target="/ppt/slides/slide5.xml" Id="R87464b2666b54e6c" /><Relationship Type="http://schemas.openxmlformats.org/officeDocument/2006/relationships/slide" Target="/ppt/slides/slide6.xml" Id="R47ae6a0ecc594c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27dedc6e946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06425fb7f4968" /><Relationship Type="http://schemas.openxmlformats.org/officeDocument/2006/relationships/theme" Target="/ppt/slideMasters/theme/theme1.xml" Id="R52bc4c07877f47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706425fb7f49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2061cb9f142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706fa6fd649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f815933eb43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17b3d8b7142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70af4adab46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8168d7d704d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PEDAGOGISK KOMPETANSEUTVIKLING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PEDAGOGISK KOMPETANSEUTVIKLING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PEDAGOGISK KOMPETANSEUTVIKLING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PEDAGOGISK KOMPETANSEUTVIKLING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PEDAGOGISK KOMPETANSEUTVIKLING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PEDAGOGISK KOMPETANSEUTVIKLING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221 304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PEDAGOGISK KOMPETANSEUTVIKLING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920 758 290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PEDAGOGISK KOMPETANSEUTVIKLING AS</a:t>
            </a:r>
          </a:p>
        </p:txBody>
      </p:sp>
    </p:spTree>
  </p:cSld>
  <p:clrMapOvr>
    <a:masterClrMapping xmlns:a="http://schemas.openxmlformats.org/drawingml/2006/main"/>
  </p:clrMapOvr>
</p:sld>
</file>