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e61d32793246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da44b60494f1f"/>
  </p:sldMasterIdLst>
  <p:sldIdLst>
    <p:sldId xmlns:r="http://schemas.openxmlformats.org/officeDocument/2006/relationships" id="256" r:id="R8816a60d30144baa"/>
    <p:sldId xmlns:r="http://schemas.openxmlformats.org/officeDocument/2006/relationships" id="257" r:id="R957869c0d022404f"/>
    <p:sldId xmlns:r="http://schemas.openxmlformats.org/officeDocument/2006/relationships" id="258" r:id="Re961bdbac54447f4"/>
    <p:sldId xmlns:r="http://schemas.openxmlformats.org/officeDocument/2006/relationships" id="259" r:id="Rbeee05ed1b144e41"/>
    <p:sldId xmlns:r="http://schemas.openxmlformats.org/officeDocument/2006/relationships" id="260" r:id="Redc4706d938a4032"/>
    <p:sldId xmlns:r="http://schemas.openxmlformats.org/officeDocument/2006/relationships" id="261" r:id="R1a99ab75bd5841ff"/>
    <p:sldId xmlns:r="http://schemas.openxmlformats.org/officeDocument/2006/relationships" id="262" r:id="R084e6329f3eb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da44b60494f1f" /><Relationship Type="http://schemas.openxmlformats.org/officeDocument/2006/relationships/slide" Target="/ppt/slides/slide1.xml" Id="R8816a60d30144baa" /><Relationship Type="http://schemas.openxmlformats.org/officeDocument/2006/relationships/slide" Target="/ppt/slides/slide2.xml" Id="R957869c0d022404f" /><Relationship Type="http://schemas.openxmlformats.org/officeDocument/2006/relationships/slide" Target="/ppt/slides/slide3.xml" Id="Re961bdbac54447f4" /><Relationship Type="http://schemas.openxmlformats.org/officeDocument/2006/relationships/slide" Target="/ppt/slides/slide4.xml" Id="Rbeee05ed1b144e41" /><Relationship Type="http://schemas.openxmlformats.org/officeDocument/2006/relationships/slide" Target="/ppt/slides/slide5.xml" Id="Redc4706d938a4032" /><Relationship Type="http://schemas.openxmlformats.org/officeDocument/2006/relationships/slide" Target="/ppt/slides/slide6.xml" Id="R1a99ab75bd5841ff" /><Relationship Type="http://schemas.openxmlformats.org/officeDocument/2006/relationships/slide" Target="/ppt/slides/slide7.xml" Id="R084e6329f3eb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df795624f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dbd88e5442c4" /><Relationship Type="http://schemas.openxmlformats.org/officeDocument/2006/relationships/theme" Target="/ppt/slideMasters/theme/theme1.xml" Id="R39f7cd6cfc7d40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1dbd88e54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5b8197c87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0810007fb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79ff76ffe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8ac52c077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16a3d24844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70142716e4e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c2e8b1b644f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HENLO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HENLO MEDIA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3 059 138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1 680 455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1 312 257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2 378 006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URKNOLLEN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Henning Løvbrekke, Kløverveien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4371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920 758 002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HENLO MEDIA AS</a:t>
            </a:r>
          </a:p>
        </p:txBody>
      </p:sp>
    </p:spTree>
  </p:cSld>
  <p:clrMapOvr>
    <a:masterClrMapping xmlns:a="http://schemas.openxmlformats.org/drawingml/2006/main"/>
  </p:clrMapOvr>
</p:sld>
</file>