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7955e3b2d847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613ee475bd434a"/>
  </p:sldMasterIdLst>
  <p:sldIdLst>
    <p:sldId xmlns:r="http://schemas.openxmlformats.org/officeDocument/2006/relationships" id="256" r:id="R9953baf8508f4005"/>
    <p:sldId xmlns:r="http://schemas.openxmlformats.org/officeDocument/2006/relationships" id="257" r:id="Rc068fb2aa94e4e16"/>
    <p:sldId xmlns:r="http://schemas.openxmlformats.org/officeDocument/2006/relationships" id="258" r:id="R9196b680b43a4f18"/>
    <p:sldId xmlns:r="http://schemas.openxmlformats.org/officeDocument/2006/relationships" id="259" r:id="R5ab3aaf3477945ba"/>
    <p:sldId xmlns:r="http://schemas.openxmlformats.org/officeDocument/2006/relationships" id="260" r:id="R21289c3bb3e34e0f"/>
    <p:sldId xmlns:r="http://schemas.openxmlformats.org/officeDocument/2006/relationships" id="261" r:id="R6d52fc4e3b5640f6"/>
    <p:sldId xmlns:r="http://schemas.openxmlformats.org/officeDocument/2006/relationships" id="262" r:id="R98d9c879a7c347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613ee475bd434a" /><Relationship Type="http://schemas.openxmlformats.org/officeDocument/2006/relationships/slide" Target="/ppt/slides/slide1.xml" Id="R9953baf8508f4005" /><Relationship Type="http://schemas.openxmlformats.org/officeDocument/2006/relationships/slide" Target="/ppt/slides/slide2.xml" Id="Rc068fb2aa94e4e16" /><Relationship Type="http://schemas.openxmlformats.org/officeDocument/2006/relationships/slide" Target="/ppt/slides/slide3.xml" Id="R9196b680b43a4f18" /><Relationship Type="http://schemas.openxmlformats.org/officeDocument/2006/relationships/slide" Target="/ppt/slides/slide4.xml" Id="R5ab3aaf3477945ba" /><Relationship Type="http://schemas.openxmlformats.org/officeDocument/2006/relationships/slide" Target="/ppt/slides/slide5.xml" Id="R21289c3bb3e34e0f" /><Relationship Type="http://schemas.openxmlformats.org/officeDocument/2006/relationships/slide" Target="/ppt/slides/slide6.xml" Id="R6d52fc4e3b5640f6" /><Relationship Type="http://schemas.openxmlformats.org/officeDocument/2006/relationships/slide" Target="/ppt/slides/slide7.xml" Id="R98d9c879a7c347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b8835d3c1d47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afbc285dd4c11" /><Relationship Type="http://schemas.openxmlformats.org/officeDocument/2006/relationships/theme" Target="/ppt/slideMasters/theme/theme1.xml" Id="R2971541132c34c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9afbc285dd4c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8287dc7274f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878ca81eb45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4c5bf45c742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fef2dc95f42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dde441e5d4a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a65abd39646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e3fe236004b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6 196 271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13 124 187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13 478 280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STEIN-ERIK BRÆKKE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920 756 352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SEB HOLDING AS</a:t>
            </a:r>
          </a:p>
        </p:txBody>
      </p:sp>
    </p:spTree>
  </p:cSld>
  <p:clrMapOvr>
    <a:masterClrMapping xmlns:a="http://schemas.openxmlformats.org/drawingml/2006/main"/>
  </p:clrMapOvr>
</p:sld>
</file>