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6ae530bb9440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a7306e2e434f2e"/>
  </p:sldMasterIdLst>
  <p:sldIdLst>
    <p:sldId xmlns:r="http://schemas.openxmlformats.org/officeDocument/2006/relationships" id="256" r:id="Rc92aaedb2b66451a"/>
    <p:sldId xmlns:r="http://schemas.openxmlformats.org/officeDocument/2006/relationships" id="257" r:id="R4dada7ea8f914f76"/>
    <p:sldId xmlns:r="http://schemas.openxmlformats.org/officeDocument/2006/relationships" id="258" r:id="Rd9174e9b34424a7e"/>
    <p:sldId xmlns:r="http://schemas.openxmlformats.org/officeDocument/2006/relationships" id="259" r:id="R843a8694a8144f4d"/>
    <p:sldId xmlns:r="http://schemas.openxmlformats.org/officeDocument/2006/relationships" id="260" r:id="R6d4e7891df594b30"/>
    <p:sldId xmlns:r="http://schemas.openxmlformats.org/officeDocument/2006/relationships" id="261" r:id="R622cd4a6ef6a4ec2"/>
    <p:sldId xmlns:r="http://schemas.openxmlformats.org/officeDocument/2006/relationships" id="262" r:id="R2179d1fbd06f4b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a7306e2e434f2e" /><Relationship Type="http://schemas.openxmlformats.org/officeDocument/2006/relationships/slide" Target="/ppt/slides/slide1.xml" Id="Rc92aaedb2b66451a" /><Relationship Type="http://schemas.openxmlformats.org/officeDocument/2006/relationships/slide" Target="/ppt/slides/slide2.xml" Id="R4dada7ea8f914f76" /><Relationship Type="http://schemas.openxmlformats.org/officeDocument/2006/relationships/slide" Target="/ppt/slides/slide3.xml" Id="Rd9174e9b34424a7e" /><Relationship Type="http://schemas.openxmlformats.org/officeDocument/2006/relationships/slide" Target="/ppt/slides/slide4.xml" Id="R843a8694a8144f4d" /><Relationship Type="http://schemas.openxmlformats.org/officeDocument/2006/relationships/slide" Target="/ppt/slides/slide5.xml" Id="R6d4e7891df594b30" /><Relationship Type="http://schemas.openxmlformats.org/officeDocument/2006/relationships/slide" Target="/ppt/slides/slide6.xml" Id="R622cd4a6ef6a4ec2" /><Relationship Type="http://schemas.openxmlformats.org/officeDocument/2006/relationships/slide" Target="/ppt/slides/slide7.xml" Id="R2179d1fbd06f4b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215fe942fb42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fad477976c42ab" /><Relationship Type="http://schemas.openxmlformats.org/officeDocument/2006/relationships/theme" Target="/ppt/slideMasters/theme/theme1.xml" Id="R0781724e66cc43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fad477976c42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895cf54edd49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835683684043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ff6815aaba45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55eb95527242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7b4d25e11744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cdda39800748b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42c2ad952a42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SSEIENDOM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SSEIENDOM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SSEIENDOM AS ble etablert [år] og holder til i 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SSEIENDOM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SSEIENDOM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SSEIENDOM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957 245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422 818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109 426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833 852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6 048 612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SSEIENDOM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SSHOLDING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SSEIENDOM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Furnesvegen 132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2318 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920 753 256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SSEIENDOM AS</a:t>
            </a:r>
          </a:p>
        </p:txBody>
      </p:sp>
    </p:spTree>
  </p:cSld>
  <p:clrMapOvr>
    <a:masterClrMapping xmlns:a="http://schemas.openxmlformats.org/drawingml/2006/main"/>
  </p:clrMapOvr>
</p:sld>
</file>