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61650746324b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b79d5997604ef9"/>
  </p:sldMasterIdLst>
  <p:sldIdLst>
    <p:sldId xmlns:r="http://schemas.openxmlformats.org/officeDocument/2006/relationships" id="256" r:id="Red1d4db74d514d2c"/>
    <p:sldId xmlns:r="http://schemas.openxmlformats.org/officeDocument/2006/relationships" id="257" r:id="R50f43a5b82354890"/>
    <p:sldId xmlns:r="http://schemas.openxmlformats.org/officeDocument/2006/relationships" id="258" r:id="Ra34adb4e2f734185"/>
    <p:sldId xmlns:r="http://schemas.openxmlformats.org/officeDocument/2006/relationships" id="259" r:id="Rbab742cf612e423f"/>
    <p:sldId xmlns:r="http://schemas.openxmlformats.org/officeDocument/2006/relationships" id="260" r:id="Rb60c2a5de93443f2"/>
    <p:sldId xmlns:r="http://schemas.openxmlformats.org/officeDocument/2006/relationships" id="261" r:id="R1e4cbb2c93da41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b79d5997604ef9" /><Relationship Type="http://schemas.openxmlformats.org/officeDocument/2006/relationships/slide" Target="/ppt/slides/slide1.xml" Id="Red1d4db74d514d2c" /><Relationship Type="http://schemas.openxmlformats.org/officeDocument/2006/relationships/slide" Target="/ppt/slides/slide2.xml" Id="R50f43a5b82354890" /><Relationship Type="http://schemas.openxmlformats.org/officeDocument/2006/relationships/slide" Target="/ppt/slides/slide3.xml" Id="Ra34adb4e2f734185" /><Relationship Type="http://schemas.openxmlformats.org/officeDocument/2006/relationships/slide" Target="/ppt/slides/slide4.xml" Id="Rbab742cf612e423f" /><Relationship Type="http://schemas.openxmlformats.org/officeDocument/2006/relationships/slide" Target="/ppt/slides/slide5.xml" Id="Rb60c2a5de93443f2" /><Relationship Type="http://schemas.openxmlformats.org/officeDocument/2006/relationships/slide" Target="/ppt/slides/slide6.xml" Id="R1e4cbb2c93da41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7c09d2f86448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0f0a9b6204ba0" /><Relationship Type="http://schemas.openxmlformats.org/officeDocument/2006/relationships/theme" Target="/ppt/slideMasters/theme/theme1.xml" Id="R67aa229dfca441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b0f0a9b6204b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6fbf6088740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4682c2bc846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b6b8ab4cc4f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5d4526bdb4a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38f8a1a164a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4b65a5b4e4e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CHADA THAIMAT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CHADA THAIMAT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CHADA THAIMAT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CHADA THAIMAT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CHADA THAIMAT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CHADA THAIMAT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294 522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148 618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CHADA THAIMAT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920 752 373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CHADA THAIMAT AS</a:t>
            </a:r>
          </a:p>
        </p:txBody>
      </p:sp>
    </p:spTree>
  </p:cSld>
  <p:clrMapOvr>
    <a:masterClrMapping xmlns:a="http://schemas.openxmlformats.org/drawingml/2006/main"/>
  </p:clrMapOvr>
</p:sld>
</file>