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b7704318645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5cb5987084279"/>
  </p:sldMasterIdLst>
  <p:sldIdLst>
    <p:sldId xmlns:r="http://schemas.openxmlformats.org/officeDocument/2006/relationships" id="256" r:id="R53a70895ff984540"/>
    <p:sldId xmlns:r="http://schemas.openxmlformats.org/officeDocument/2006/relationships" id="257" r:id="Rc481b89d1da94284"/>
    <p:sldId xmlns:r="http://schemas.openxmlformats.org/officeDocument/2006/relationships" id="258" r:id="Re1615f074b154c6d"/>
    <p:sldId xmlns:r="http://schemas.openxmlformats.org/officeDocument/2006/relationships" id="259" r:id="R861a87d54eea4c1a"/>
    <p:sldId xmlns:r="http://schemas.openxmlformats.org/officeDocument/2006/relationships" id="260" r:id="R00caa4c7e152463d"/>
    <p:sldId xmlns:r="http://schemas.openxmlformats.org/officeDocument/2006/relationships" id="261" r:id="R80ab5f157e7e4677"/>
    <p:sldId xmlns:r="http://schemas.openxmlformats.org/officeDocument/2006/relationships" id="262" r:id="R39d54506596044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5cb5987084279" /><Relationship Type="http://schemas.openxmlformats.org/officeDocument/2006/relationships/slide" Target="/ppt/slides/slide1.xml" Id="R53a70895ff984540" /><Relationship Type="http://schemas.openxmlformats.org/officeDocument/2006/relationships/slide" Target="/ppt/slides/slide2.xml" Id="Rc481b89d1da94284" /><Relationship Type="http://schemas.openxmlformats.org/officeDocument/2006/relationships/slide" Target="/ppt/slides/slide3.xml" Id="Re1615f074b154c6d" /><Relationship Type="http://schemas.openxmlformats.org/officeDocument/2006/relationships/slide" Target="/ppt/slides/slide4.xml" Id="R861a87d54eea4c1a" /><Relationship Type="http://schemas.openxmlformats.org/officeDocument/2006/relationships/slide" Target="/ppt/slides/slide5.xml" Id="R00caa4c7e152463d" /><Relationship Type="http://schemas.openxmlformats.org/officeDocument/2006/relationships/slide" Target="/ppt/slides/slide6.xml" Id="R80ab5f157e7e4677" /><Relationship Type="http://schemas.openxmlformats.org/officeDocument/2006/relationships/slide" Target="/ppt/slides/slide7.xml" Id="R39d54506596044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9cbe2d50f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91d74b6a446e7" /><Relationship Type="http://schemas.openxmlformats.org/officeDocument/2006/relationships/theme" Target="/ppt/slideMasters/theme/theme1.xml" Id="R77e4b9f2ef92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091d74b6a446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eae0f9921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aab7502264b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2c05cc69043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caf5bfe0f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012859628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dbeafae2840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4b7e1b706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EIENDOM AS ble etablert [år] og holder til i Ringebu.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739 230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739 612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7 956 406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2094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2630 Ringebu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920 749 178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EIENDOM AS</a:t>
            </a:r>
          </a:p>
        </p:txBody>
      </p:sp>
    </p:spTree>
  </p:cSld>
  <p:clrMapOvr>
    <a:masterClrMapping xmlns:a="http://schemas.openxmlformats.org/drawingml/2006/main"/>
  </p:clrMapOvr>
</p:sld>
</file>