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c33cb47be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12275c745412f"/>
  </p:sldMasterIdLst>
  <p:sldIdLst>
    <p:sldId xmlns:r="http://schemas.openxmlformats.org/officeDocument/2006/relationships" id="256" r:id="R224d6a6397f44807"/>
    <p:sldId xmlns:r="http://schemas.openxmlformats.org/officeDocument/2006/relationships" id="257" r:id="R850c1ddeeca14276"/>
    <p:sldId xmlns:r="http://schemas.openxmlformats.org/officeDocument/2006/relationships" id="258" r:id="R1e0d4ee7d86b41da"/>
    <p:sldId xmlns:r="http://schemas.openxmlformats.org/officeDocument/2006/relationships" id="259" r:id="R3f6328c4afe34d4a"/>
    <p:sldId xmlns:r="http://schemas.openxmlformats.org/officeDocument/2006/relationships" id="260" r:id="Re79aae7d448f4f72"/>
    <p:sldId xmlns:r="http://schemas.openxmlformats.org/officeDocument/2006/relationships" id="261" r:id="Rce68b8ed6a4a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12275c745412f" /><Relationship Type="http://schemas.openxmlformats.org/officeDocument/2006/relationships/slide" Target="/ppt/slides/slide1.xml" Id="R224d6a6397f44807" /><Relationship Type="http://schemas.openxmlformats.org/officeDocument/2006/relationships/slide" Target="/ppt/slides/slide2.xml" Id="R850c1ddeeca14276" /><Relationship Type="http://schemas.openxmlformats.org/officeDocument/2006/relationships/slide" Target="/ppt/slides/slide3.xml" Id="R1e0d4ee7d86b41da" /><Relationship Type="http://schemas.openxmlformats.org/officeDocument/2006/relationships/slide" Target="/ppt/slides/slide4.xml" Id="R3f6328c4afe34d4a" /><Relationship Type="http://schemas.openxmlformats.org/officeDocument/2006/relationships/slide" Target="/ppt/slides/slide5.xml" Id="Re79aae7d448f4f72" /><Relationship Type="http://schemas.openxmlformats.org/officeDocument/2006/relationships/slide" Target="/ppt/slides/slide6.xml" Id="Rce68b8ed6a4a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72056ffae4b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0a6f6f2ef4aaa" /><Relationship Type="http://schemas.openxmlformats.org/officeDocument/2006/relationships/theme" Target="/ppt/slideMasters/theme/theme1.xml" Id="R8ae2bce0a30942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b0a6f6f2ef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04ac77e17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f8331eb76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6131d353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dd5b252f4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11c3f0d6c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48f84f1844a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AAS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AAS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920 739 482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AAS EIENDOM AS</a:t>
            </a:r>
          </a:p>
        </p:txBody>
      </p:sp>
    </p:spTree>
  </p:cSld>
  <p:clrMapOvr>
    <a:masterClrMapping xmlns:a="http://schemas.openxmlformats.org/drawingml/2006/main"/>
  </p:clrMapOvr>
</p:sld>
</file>