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67c5170a6d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23e86bce34f28"/>
  </p:sldMasterIdLst>
  <p:sldIdLst>
    <p:sldId xmlns:r="http://schemas.openxmlformats.org/officeDocument/2006/relationships" id="256" r:id="R29de500b04fb461a"/>
    <p:sldId xmlns:r="http://schemas.openxmlformats.org/officeDocument/2006/relationships" id="257" r:id="R1c09df46985d4008"/>
    <p:sldId xmlns:r="http://schemas.openxmlformats.org/officeDocument/2006/relationships" id="258" r:id="Ra7eb3b8b406d48d1"/>
    <p:sldId xmlns:r="http://schemas.openxmlformats.org/officeDocument/2006/relationships" id="259" r:id="Re9098585b92d4297"/>
    <p:sldId xmlns:r="http://schemas.openxmlformats.org/officeDocument/2006/relationships" id="260" r:id="R382bf39c1c534ff8"/>
    <p:sldId xmlns:r="http://schemas.openxmlformats.org/officeDocument/2006/relationships" id="261" r:id="R253a3982ca404a91"/>
    <p:sldId xmlns:r="http://schemas.openxmlformats.org/officeDocument/2006/relationships" id="262" r:id="R17dc7d43d144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23e86bce34f28" /><Relationship Type="http://schemas.openxmlformats.org/officeDocument/2006/relationships/slide" Target="/ppt/slides/slide1.xml" Id="R29de500b04fb461a" /><Relationship Type="http://schemas.openxmlformats.org/officeDocument/2006/relationships/slide" Target="/ppt/slides/slide2.xml" Id="R1c09df46985d4008" /><Relationship Type="http://schemas.openxmlformats.org/officeDocument/2006/relationships/slide" Target="/ppt/slides/slide3.xml" Id="Ra7eb3b8b406d48d1" /><Relationship Type="http://schemas.openxmlformats.org/officeDocument/2006/relationships/slide" Target="/ppt/slides/slide4.xml" Id="Re9098585b92d4297" /><Relationship Type="http://schemas.openxmlformats.org/officeDocument/2006/relationships/slide" Target="/ppt/slides/slide5.xml" Id="R382bf39c1c534ff8" /><Relationship Type="http://schemas.openxmlformats.org/officeDocument/2006/relationships/slide" Target="/ppt/slides/slide6.xml" Id="R253a3982ca404a91" /><Relationship Type="http://schemas.openxmlformats.org/officeDocument/2006/relationships/slide" Target="/ppt/slides/slide7.xml" Id="R17dc7d43d144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d1f535d7d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8ff31cf9c41aa" /><Relationship Type="http://schemas.openxmlformats.org/officeDocument/2006/relationships/theme" Target="/ppt/slideMasters/theme/theme1.xml" Id="Ra3e4a23ee9e3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8ff31cf9c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2d7b330df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64a624711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ac530f885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9043eec1d42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53c1c3564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f3b98f941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02189ad4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MARIUS MEGÅRD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MARIUS MEGÅRD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4 929 682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2 101 158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7 398 930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RYE MEGÅRD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Kvilhaugvegen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920 739 318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MARIUS MEGÅRD AS</a:t>
            </a:r>
          </a:p>
        </p:txBody>
      </p:sp>
    </p:spTree>
  </p:cSld>
  <p:clrMapOvr>
    <a:masterClrMapping xmlns:a="http://schemas.openxmlformats.org/drawingml/2006/main"/>
  </p:clrMapOvr>
</p:sld>
</file>