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0f57c2f7864d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57a8badcb74fae"/>
  </p:sldMasterIdLst>
  <p:sldIdLst>
    <p:sldId xmlns:r="http://schemas.openxmlformats.org/officeDocument/2006/relationships" id="256" r:id="R0999ee855ce24529"/>
    <p:sldId xmlns:r="http://schemas.openxmlformats.org/officeDocument/2006/relationships" id="257" r:id="R9f24326f71584b6f"/>
    <p:sldId xmlns:r="http://schemas.openxmlformats.org/officeDocument/2006/relationships" id="258" r:id="R49c5ef5046d54076"/>
    <p:sldId xmlns:r="http://schemas.openxmlformats.org/officeDocument/2006/relationships" id="259" r:id="Rd40d43b82ba646c0"/>
    <p:sldId xmlns:r="http://schemas.openxmlformats.org/officeDocument/2006/relationships" id="260" r:id="R08e8fea6240a4367"/>
    <p:sldId xmlns:r="http://schemas.openxmlformats.org/officeDocument/2006/relationships" id="261" r:id="R0db1bb4dcb7f4c07"/>
    <p:sldId xmlns:r="http://schemas.openxmlformats.org/officeDocument/2006/relationships" id="262" r:id="R13999a75a2ba46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57a8badcb74fae" /><Relationship Type="http://schemas.openxmlformats.org/officeDocument/2006/relationships/slide" Target="/ppt/slides/slide1.xml" Id="R0999ee855ce24529" /><Relationship Type="http://schemas.openxmlformats.org/officeDocument/2006/relationships/slide" Target="/ppt/slides/slide2.xml" Id="R9f24326f71584b6f" /><Relationship Type="http://schemas.openxmlformats.org/officeDocument/2006/relationships/slide" Target="/ppt/slides/slide3.xml" Id="R49c5ef5046d54076" /><Relationship Type="http://schemas.openxmlformats.org/officeDocument/2006/relationships/slide" Target="/ppt/slides/slide4.xml" Id="Rd40d43b82ba646c0" /><Relationship Type="http://schemas.openxmlformats.org/officeDocument/2006/relationships/slide" Target="/ppt/slides/slide5.xml" Id="R08e8fea6240a4367" /><Relationship Type="http://schemas.openxmlformats.org/officeDocument/2006/relationships/slide" Target="/ppt/slides/slide6.xml" Id="R0db1bb4dcb7f4c07" /><Relationship Type="http://schemas.openxmlformats.org/officeDocument/2006/relationships/slide" Target="/ppt/slides/slide7.xml" Id="R13999a75a2ba46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0ce1a023f543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66a54c7bf4db6" /><Relationship Type="http://schemas.openxmlformats.org/officeDocument/2006/relationships/theme" Target="/ppt/slideMasters/theme/theme1.xml" Id="R722047aef21849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e66a54c7bf4d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2a76580bc4c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827cc548c4b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a5df4012d47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2a08b6fc244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62a44e3b04c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21f38d15f48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7d0bd5d6f45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PROVEL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PROVEL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IVARSON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920 737 692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PROVEL AS</a:t>
            </a:r>
          </a:p>
        </p:txBody>
      </p:sp>
    </p:spTree>
  </p:cSld>
  <p:clrMapOvr>
    <a:masterClrMapping xmlns:a="http://schemas.openxmlformats.org/drawingml/2006/main"/>
  </p:clrMapOvr>
</p:sld>
</file>