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61b8de084c44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8e250947c2426e"/>
  </p:sldMasterIdLst>
  <p:sldIdLst>
    <p:sldId xmlns:r="http://schemas.openxmlformats.org/officeDocument/2006/relationships" id="256" r:id="R5764cd5673aa4e08"/>
    <p:sldId xmlns:r="http://schemas.openxmlformats.org/officeDocument/2006/relationships" id="257" r:id="R364cf8d7d9e54b89"/>
    <p:sldId xmlns:r="http://schemas.openxmlformats.org/officeDocument/2006/relationships" id="258" r:id="Rc6d66e032c5c4f2c"/>
    <p:sldId xmlns:r="http://schemas.openxmlformats.org/officeDocument/2006/relationships" id="259" r:id="R8fb28890baca43e1"/>
    <p:sldId xmlns:r="http://schemas.openxmlformats.org/officeDocument/2006/relationships" id="260" r:id="R1bfc5c32d1b3434e"/>
    <p:sldId xmlns:r="http://schemas.openxmlformats.org/officeDocument/2006/relationships" id="261" r:id="Rdc2a48e2c0e04e27"/>
    <p:sldId xmlns:r="http://schemas.openxmlformats.org/officeDocument/2006/relationships" id="262" r:id="R2d1cd7066229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e250947c2426e" /><Relationship Type="http://schemas.openxmlformats.org/officeDocument/2006/relationships/slide" Target="/ppt/slides/slide1.xml" Id="R5764cd5673aa4e08" /><Relationship Type="http://schemas.openxmlformats.org/officeDocument/2006/relationships/slide" Target="/ppt/slides/slide2.xml" Id="R364cf8d7d9e54b89" /><Relationship Type="http://schemas.openxmlformats.org/officeDocument/2006/relationships/slide" Target="/ppt/slides/slide3.xml" Id="Rc6d66e032c5c4f2c" /><Relationship Type="http://schemas.openxmlformats.org/officeDocument/2006/relationships/slide" Target="/ppt/slides/slide4.xml" Id="R8fb28890baca43e1" /><Relationship Type="http://schemas.openxmlformats.org/officeDocument/2006/relationships/slide" Target="/ppt/slides/slide5.xml" Id="R1bfc5c32d1b3434e" /><Relationship Type="http://schemas.openxmlformats.org/officeDocument/2006/relationships/slide" Target="/ppt/slides/slide6.xml" Id="Rdc2a48e2c0e04e27" /><Relationship Type="http://schemas.openxmlformats.org/officeDocument/2006/relationships/slide" Target="/ppt/slides/slide7.xml" Id="R2d1cd7066229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c59b46f22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7c16d1e184838" /><Relationship Type="http://schemas.openxmlformats.org/officeDocument/2006/relationships/theme" Target="/ppt/slideMasters/theme/theme1.xml" Id="R12e5d54ecc2e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7c16d1e18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8e828a755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26738f930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6323be830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f33fa107c4f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8d42ee34347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935343c054a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b93ddda1046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HASSELBAKKEN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HASSELBAKKEN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1 227 010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2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ERICHSEN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Eik Norge AS, Storgata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920 736 483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HASSELBAKKEN AS</a:t>
            </a:r>
          </a:p>
        </p:txBody>
      </p:sp>
    </p:spTree>
  </p:cSld>
  <p:clrMapOvr>
    <a:masterClrMapping xmlns:a="http://schemas.openxmlformats.org/drawingml/2006/main"/>
  </p:clrMapOvr>
</p:sld>
</file>