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3409fde89546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cc7d1fa18244d4"/>
  </p:sldMasterIdLst>
  <p:sldIdLst>
    <p:sldId xmlns:r="http://schemas.openxmlformats.org/officeDocument/2006/relationships" id="256" r:id="R9df4d4f0bc664b8b"/>
    <p:sldId xmlns:r="http://schemas.openxmlformats.org/officeDocument/2006/relationships" id="257" r:id="R7be83ab112154f94"/>
    <p:sldId xmlns:r="http://schemas.openxmlformats.org/officeDocument/2006/relationships" id="258" r:id="Rb885fcb92fda47ae"/>
    <p:sldId xmlns:r="http://schemas.openxmlformats.org/officeDocument/2006/relationships" id="259" r:id="R014959b300ea4ec0"/>
    <p:sldId xmlns:r="http://schemas.openxmlformats.org/officeDocument/2006/relationships" id="260" r:id="R4ddded492ee14445"/>
    <p:sldId xmlns:r="http://schemas.openxmlformats.org/officeDocument/2006/relationships" id="261" r:id="Rcd690330330a42af"/>
    <p:sldId xmlns:r="http://schemas.openxmlformats.org/officeDocument/2006/relationships" id="262" r:id="R8be0bdcc69cd4c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cc7d1fa18244d4" /><Relationship Type="http://schemas.openxmlformats.org/officeDocument/2006/relationships/slide" Target="/ppt/slides/slide1.xml" Id="R9df4d4f0bc664b8b" /><Relationship Type="http://schemas.openxmlformats.org/officeDocument/2006/relationships/slide" Target="/ppt/slides/slide2.xml" Id="R7be83ab112154f94" /><Relationship Type="http://schemas.openxmlformats.org/officeDocument/2006/relationships/slide" Target="/ppt/slides/slide3.xml" Id="Rb885fcb92fda47ae" /><Relationship Type="http://schemas.openxmlformats.org/officeDocument/2006/relationships/slide" Target="/ppt/slides/slide4.xml" Id="R014959b300ea4ec0" /><Relationship Type="http://schemas.openxmlformats.org/officeDocument/2006/relationships/slide" Target="/ppt/slides/slide5.xml" Id="R4ddded492ee14445" /><Relationship Type="http://schemas.openxmlformats.org/officeDocument/2006/relationships/slide" Target="/ppt/slides/slide6.xml" Id="Rcd690330330a42af" /><Relationship Type="http://schemas.openxmlformats.org/officeDocument/2006/relationships/slide" Target="/ppt/slides/slide7.xml" Id="R8be0bdcc69cd4c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d43132bce48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6becc33c2495d" /><Relationship Type="http://schemas.openxmlformats.org/officeDocument/2006/relationships/theme" Target="/ppt/slideMasters/theme/theme1.xml" Id="R4a18d53259e84f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f6becc33c249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1be66ba404f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b19afdd1743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d992be46e48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8addd4f6c46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2e965dd2b41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901bde0ef45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b804fa1f248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NAMSEN FYSIOTERAPI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NAMSEN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NAMSEN FYSIOTERAPI AS ble etablert [år] og holder til i Spillum.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NAMSEN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NAMSEN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NAMSEN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1 072 657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284 689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160 348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−1 990 406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NAMSEN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HØGENHAUG ANJA SUSANNE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HØGENHAUG YVONNE RENATE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JØRSTAD JOHAN KETIL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NAMSEN FYSIOTERAPI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Navarvegen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7820 Spillum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920 721 966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NAMSEN FYSIOTERAPI AS</a:t>
            </a:r>
          </a:p>
        </p:txBody>
      </p:sp>
    </p:spTree>
  </p:cSld>
  <p:clrMapOvr>
    <a:masterClrMapping xmlns:a="http://schemas.openxmlformats.org/drawingml/2006/main"/>
  </p:clrMapOvr>
</p:sld>
</file>