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7660d45dd642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b02bf790dd4781"/>
  </p:sldMasterIdLst>
  <p:sldIdLst>
    <p:sldId xmlns:r="http://schemas.openxmlformats.org/officeDocument/2006/relationships" id="256" r:id="R2381be651cb645bb"/>
    <p:sldId xmlns:r="http://schemas.openxmlformats.org/officeDocument/2006/relationships" id="257" r:id="Rd0d62b5798054342"/>
    <p:sldId xmlns:r="http://schemas.openxmlformats.org/officeDocument/2006/relationships" id="258" r:id="R3b86c1a6ed1f4884"/>
    <p:sldId xmlns:r="http://schemas.openxmlformats.org/officeDocument/2006/relationships" id="259" r:id="R5607f8dbacf245b9"/>
    <p:sldId xmlns:r="http://schemas.openxmlformats.org/officeDocument/2006/relationships" id="260" r:id="R37cab58b98da48cd"/>
    <p:sldId xmlns:r="http://schemas.openxmlformats.org/officeDocument/2006/relationships" id="261" r:id="R7f8b9d94710b48f0"/>
    <p:sldId xmlns:r="http://schemas.openxmlformats.org/officeDocument/2006/relationships" id="262" r:id="R7212f4ba852d48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b02bf790dd4781" /><Relationship Type="http://schemas.openxmlformats.org/officeDocument/2006/relationships/slide" Target="/ppt/slides/slide1.xml" Id="R2381be651cb645bb" /><Relationship Type="http://schemas.openxmlformats.org/officeDocument/2006/relationships/slide" Target="/ppt/slides/slide2.xml" Id="Rd0d62b5798054342" /><Relationship Type="http://schemas.openxmlformats.org/officeDocument/2006/relationships/slide" Target="/ppt/slides/slide3.xml" Id="R3b86c1a6ed1f4884" /><Relationship Type="http://schemas.openxmlformats.org/officeDocument/2006/relationships/slide" Target="/ppt/slides/slide4.xml" Id="R5607f8dbacf245b9" /><Relationship Type="http://schemas.openxmlformats.org/officeDocument/2006/relationships/slide" Target="/ppt/slides/slide5.xml" Id="R37cab58b98da48cd" /><Relationship Type="http://schemas.openxmlformats.org/officeDocument/2006/relationships/slide" Target="/ppt/slides/slide6.xml" Id="R7f8b9d94710b48f0" /><Relationship Type="http://schemas.openxmlformats.org/officeDocument/2006/relationships/slide" Target="/ppt/slides/slide7.xml" Id="R7212f4ba852d48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d1ccb163364b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f79f458c5f430f" /><Relationship Type="http://schemas.openxmlformats.org/officeDocument/2006/relationships/theme" Target="/ppt/slideMasters/theme/theme1.xml" Id="R6c56a9b638824a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f79f458c5f43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5af665b5194d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3aeb5c96f549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885480d80b49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4be130fd043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f32592bbc45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1d2117e59a4a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4443c4b64347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STAVTINDEN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STAVTINDEN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STAVTINDEN HOLDING AS ble etablert [år] og holder til i Myre.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STAVTINDEN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STAVTINDEN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STAVTINDEN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9 218 318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9 218 818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STAVTINDEN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GLENN STAVØY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MIKAL STAVØY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STAVØY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VIKTOR STAVØY HOLDING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STAVTINDEN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Havnegata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8430 Myre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920 721 885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STAVTINDEN HOLDING AS</a:t>
            </a:r>
          </a:p>
        </p:txBody>
      </p:sp>
    </p:spTree>
  </p:cSld>
  <p:clrMapOvr>
    <a:masterClrMapping xmlns:a="http://schemas.openxmlformats.org/drawingml/2006/main"/>
  </p:clrMapOvr>
</p:sld>
</file>