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4c8775f42f42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89c76af4d74f99"/>
  </p:sldMasterIdLst>
  <p:sldIdLst>
    <p:sldId xmlns:r="http://schemas.openxmlformats.org/officeDocument/2006/relationships" id="256" r:id="R5c258dd47cb04b8b"/>
    <p:sldId xmlns:r="http://schemas.openxmlformats.org/officeDocument/2006/relationships" id="257" r:id="Rac3475d23e7a4ce2"/>
    <p:sldId xmlns:r="http://schemas.openxmlformats.org/officeDocument/2006/relationships" id="258" r:id="R08027fe0d349443b"/>
    <p:sldId xmlns:r="http://schemas.openxmlformats.org/officeDocument/2006/relationships" id="259" r:id="R690e217be5cc4093"/>
    <p:sldId xmlns:r="http://schemas.openxmlformats.org/officeDocument/2006/relationships" id="260" r:id="Ra7f8000588994e96"/>
    <p:sldId xmlns:r="http://schemas.openxmlformats.org/officeDocument/2006/relationships" id="261" r:id="R49cf6c96183643c8"/>
    <p:sldId xmlns:r="http://schemas.openxmlformats.org/officeDocument/2006/relationships" id="262" r:id="Rb718724e11b8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9c76af4d74f99" /><Relationship Type="http://schemas.openxmlformats.org/officeDocument/2006/relationships/slide" Target="/ppt/slides/slide1.xml" Id="R5c258dd47cb04b8b" /><Relationship Type="http://schemas.openxmlformats.org/officeDocument/2006/relationships/slide" Target="/ppt/slides/slide2.xml" Id="Rac3475d23e7a4ce2" /><Relationship Type="http://schemas.openxmlformats.org/officeDocument/2006/relationships/slide" Target="/ppt/slides/slide3.xml" Id="R08027fe0d349443b" /><Relationship Type="http://schemas.openxmlformats.org/officeDocument/2006/relationships/slide" Target="/ppt/slides/slide4.xml" Id="R690e217be5cc4093" /><Relationship Type="http://schemas.openxmlformats.org/officeDocument/2006/relationships/slide" Target="/ppt/slides/slide5.xml" Id="Ra7f8000588994e96" /><Relationship Type="http://schemas.openxmlformats.org/officeDocument/2006/relationships/slide" Target="/ppt/slides/slide6.xml" Id="R49cf6c96183643c8" /><Relationship Type="http://schemas.openxmlformats.org/officeDocument/2006/relationships/slide" Target="/ppt/slides/slide7.xml" Id="Rb718724e11b8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714d19bc3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c62d82a804c71" /><Relationship Type="http://schemas.openxmlformats.org/officeDocument/2006/relationships/theme" Target="/ppt/slideMasters/theme/theme1.xml" Id="R2dab051b11cd44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2c62d82a804c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7ef5221f246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d25bce01942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e5dfeb6e143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3f1688c80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f56274a1648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c76be392d46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7fa38668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7 567 925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10 796 675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10 851 124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KLAUSSEN SILJE GJERDE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Raunevegen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4345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 HOLDING AS</a:t>
            </a:r>
          </a:p>
        </p:txBody>
      </p:sp>
    </p:spTree>
  </p:cSld>
  <p:clrMapOvr>
    <a:masterClrMapping xmlns:a="http://schemas.openxmlformats.org/drawingml/2006/main"/>
  </p:clrMapOvr>
</p:sld>
</file>