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b4537b767694c3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9bd79b281b4428d"/>
  </p:sldMasterIdLst>
  <p:sldIdLst>
    <p:sldId xmlns:r="http://schemas.openxmlformats.org/officeDocument/2006/relationships" id="256" r:id="R7ca3157f175c4f68"/>
    <p:sldId xmlns:r="http://schemas.openxmlformats.org/officeDocument/2006/relationships" id="257" r:id="R93b538842cf6433e"/>
    <p:sldId xmlns:r="http://schemas.openxmlformats.org/officeDocument/2006/relationships" id="258" r:id="R9f135f69ea484b12"/>
    <p:sldId xmlns:r="http://schemas.openxmlformats.org/officeDocument/2006/relationships" id="259" r:id="R418da8804452400e"/>
    <p:sldId xmlns:r="http://schemas.openxmlformats.org/officeDocument/2006/relationships" id="260" r:id="Rd6654dd78f7b48a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9bd79b281b4428d" /><Relationship Type="http://schemas.openxmlformats.org/officeDocument/2006/relationships/slide" Target="/ppt/slides/slide1.xml" Id="R7ca3157f175c4f68" /><Relationship Type="http://schemas.openxmlformats.org/officeDocument/2006/relationships/slide" Target="/ppt/slides/slide2.xml" Id="R93b538842cf6433e" /><Relationship Type="http://schemas.openxmlformats.org/officeDocument/2006/relationships/slide" Target="/ppt/slides/slide3.xml" Id="R9f135f69ea484b12" /><Relationship Type="http://schemas.openxmlformats.org/officeDocument/2006/relationships/slide" Target="/ppt/slides/slide4.xml" Id="R418da8804452400e" /><Relationship Type="http://schemas.openxmlformats.org/officeDocument/2006/relationships/slide" Target="/ppt/slides/slide5.xml" Id="Rd6654dd78f7b48a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c4dff9cd7e7440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a1b6a95a4a47a1" /><Relationship Type="http://schemas.openxmlformats.org/officeDocument/2006/relationships/theme" Target="/ppt/slideMasters/theme/theme1.xml" Id="Re4371755f607417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3a1b6a95a4a47a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13b620f1fd4c2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932004c722426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04d470c01c463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ee3b7a8f1c413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db06991df5480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AJ MULTISERVICE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AJ MULTISERVICE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AJ MULTISERVICE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AJ MULTISERVICE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AJ MULTISERVICE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AJ MULTISERVICE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920 719 953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AJ MULTISERVICE AS</a:t>
            </a:r>
          </a:p>
        </p:txBody>
      </p:sp>
    </p:spTree>
  </p:cSld>
  <p:clrMapOvr>
    <a:masterClrMapping xmlns:a="http://schemas.openxmlformats.org/drawingml/2006/main"/>
  </p:clrMapOvr>
</p:sld>
</file>