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b4104486b341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11ecab8588486f"/>
  </p:sldMasterIdLst>
  <p:sldIdLst>
    <p:sldId xmlns:r="http://schemas.openxmlformats.org/officeDocument/2006/relationships" id="256" r:id="Rb07779be413f4e99"/>
    <p:sldId xmlns:r="http://schemas.openxmlformats.org/officeDocument/2006/relationships" id="257" r:id="Re26961e73cdc4cdb"/>
    <p:sldId xmlns:r="http://schemas.openxmlformats.org/officeDocument/2006/relationships" id="258" r:id="R570a671959634dab"/>
    <p:sldId xmlns:r="http://schemas.openxmlformats.org/officeDocument/2006/relationships" id="259" r:id="R40c1030986404970"/>
    <p:sldId xmlns:r="http://schemas.openxmlformats.org/officeDocument/2006/relationships" id="260" r:id="R6c3c5e5cdb4347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11ecab8588486f" /><Relationship Type="http://schemas.openxmlformats.org/officeDocument/2006/relationships/slide" Target="/ppt/slides/slide1.xml" Id="Rb07779be413f4e99" /><Relationship Type="http://schemas.openxmlformats.org/officeDocument/2006/relationships/slide" Target="/ppt/slides/slide2.xml" Id="Re26961e73cdc4cdb" /><Relationship Type="http://schemas.openxmlformats.org/officeDocument/2006/relationships/slide" Target="/ppt/slides/slide3.xml" Id="R570a671959634dab" /><Relationship Type="http://schemas.openxmlformats.org/officeDocument/2006/relationships/slide" Target="/ppt/slides/slide4.xml" Id="R40c1030986404970" /><Relationship Type="http://schemas.openxmlformats.org/officeDocument/2006/relationships/slide" Target="/ppt/slides/slide5.xml" Id="R6c3c5e5cdb4347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898aa64794c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10096bdc8472f" /><Relationship Type="http://schemas.openxmlformats.org/officeDocument/2006/relationships/theme" Target="/ppt/slideMasters/theme/theme1.xml" Id="Rb0613005ccae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a10096bdc847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385d52f0740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789b315f841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6abbfa462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9f8a7b8ca4a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c8612a23e46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INNLANDET FYLKESKOMMUNE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INNLANDET FYLKESKOMMUNE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920 717 152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INNLANDET FYLKESKOMMUNE</a:t>
            </a:r>
          </a:p>
        </p:txBody>
      </p:sp>
    </p:spTree>
  </p:cSld>
  <p:clrMapOvr>
    <a:masterClrMapping xmlns:a="http://schemas.openxmlformats.org/drawingml/2006/main"/>
  </p:clrMapOvr>
</p:sld>
</file>