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807da975fad4bb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0ce5912fd98497a"/>
  </p:sldMasterIdLst>
  <p:sldIdLst>
    <p:sldId xmlns:r="http://schemas.openxmlformats.org/officeDocument/2006/relationships" id="256" r:id="R31f2bc6abe1e46b4"/>
    <p:sldId xmlns:r="http://schemas.openxmlformats.org/officeDocument/2006/relationships" id="257" r:id="R91c1e1651e174d93"/>
    <p:sldId xmlns:r="http://schemas.openxmlformats.org/officeDocument/2006/relationships" id="258" r:id="R87b7009be01345af"/>
    <p:sldId xmlns:r="http://schemas.openxmlformats.org/officeDocument/2006/relationships" id="259" r:id="R734e9df8f4a54f64"/>
    <p:sldId xmlns:r="http://schemas.openxmlformats.org/officeDocument/2006/relationships" id="260" r:id="R53a1787e2208437a"/>
    <p:sldId xmlns:r="http://schemas.openxmlformats.org/officeDocument/2006/relationships" id="261" r:id="Rce6e3e5dd253473c"/>
    <p:sldId xmlns:r="http://schemas.openxmlformats.org/officeDocument/2006/relationships" id="262" r:id="R49d42ccc91f64dd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0ce5912fd98497a" /><Relationship Type="http://schemas.openxmlformats.org/officeDocument/2006/relationships/slide" Target="/ppt/slides/slide1.xml" Id="R31f2bc6abe1e46b4" /><Relationship Type="http://schemas.openxmlformats.org/officeDocument/2006/relationships/slide" Target="/ppt/slides/slide2.xml" Id="R91c1e1651e174d93" /><Relationship Type="http://schemas.openxmlformats.org/officeDocument/2006/relationships/slide" Target="/ppt/slides/slide3.xml" Id="R87b7009be01345af" /><Relationship Type="http://schemas.openxmlformats.org/officeDocument/2006/relationships/slide" Target="/ppt/slides/slide4.xml" Id="R734e9df8f4a54f64" /><Relationship Type="http://schemas.openxmlformats.org/officeDocument/2006/relationships/slide" Target="/ppt/slides/slide5.xml" Id="R53a1787e2208437a" /><Relationship Type="http://schemas.openxmlformats.org/officeDocument/2006/relationships/slide" Target="/ppt/slides/slide6.xml" Id="Rce6e3e5dd253473c" /><Relationship Type="http://schemas.openxmlformats.org/officeDocument/2006/relationships/slide" Target="/ppt/slides/slide7.xml" Id="R49d42ccc91f64dd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583b29f78404ae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39fb5908d84137" /><Relationship Type="http://schemas.openxmlformats.org/officeDocument/2006/relationships/theme" Target="/ppt/slideMasters/theme/theme1.xml" Id="Rc9fe27b0e1df400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b39fb5908d8413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54553839ea474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ed88b1ef8c491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bfa50ff6004d7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079b87e06b4d1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34bef5c037429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a3b25df81f4fc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aff42e292749c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MAKEITUP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MAKEITUP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MAKEITUP AS ble etablert [år] og holder til i Vennesla.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MAKEITUP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MAKEITUP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MAKEITUP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1 590 187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52 406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52 182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419 711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614 545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MAKEITUP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BAKKEN KARI ANNE JORTVEIT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BAKKEN VEGARD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MAKEITUP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Egelandsaa 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4707 Vennesla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920 714 749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MAKEITUP AS</a:t>
            </a:r>
          </a:p>
        </p:txBody>
      </p:sp>
    </p:spTree>
  </p:cSld>
  <p:clrMapOvr>
    <a:masterClrMapping xmlns:a="http://schemas.openxmlformats.org/drawingml/2006/main"/>
  </p:clrMapOvr>
</p:sld>
</file>