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0373a2f0a348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7cb9661cb24fdd"/>
  </p:sldMasterIdLst>
  <p:sldIdLst>
    <p:sldId xmlns:r="http://schemas.openxmlformats.org/officeDocument/2006/relationships" id="256" r:id="Rab2a3eba184040a5"/>
    <p:sldId xmlns:r="http://schemas.openxmlformats.org/officeDocument/2006/relationships" id="257" r:id="R3d29b39c5f584dd3"/>
    <p:sldId xmlns:r="http://schemas.openxmlformats.org/officeDocument/2006/relationships" id="258" r:id="R9e7152ac2ffb41e3"/>
    <p:sldId xmlns:r="http://schemas.openxmlformats.org/officeDocument/2006/relationships" id="259" r:id="Ra4beadb2fe0143ec"/>
    <p:sldId xmlns:r="http://schemas.openxmlformats.org/officeDocument/2006/relationships" id="260" r:id="Rdd7ef3f8d7004c13"/>
    <p:sldId xmlns:r="http://schemas.openxmlformats.org/officeDocument/2006/relationships" id="261" r:id="R9161b50e2135458e"/>
    <p:sldId xmlns:r="http://schemas.openxmlformats.org/officeDocument/2006/relationships" id="262" r:id="Raa5ec2ae6dfd4c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7cb9661cb24fdd" /><Relationship Type="http://schemas.openxmlformats.org/officeDocument/2006/relationships/slide" Target="/ppt/slides/slide1.xml" Id="Rab2a3eba184040a5" /><Relationship Type="http://schemas.openxmlformats.org/officeDocument/2006/relationships/slide" Target="/ppt/slides/slide2.xml" Id="R3d29b39c5f584dd3" /><Relationship Type="http://schemas.openxmlformats.org/officeDocument/2006/relationships/slide" Target="/ppt/slides/slide3.xml" Id="R9e7152ac2ffb41e3" /><Relationship Type="http://schemas.openxmlformats.org/officeDocument/2006/relationships/slide" Target="/ppt/slides/slide4.xml" Id="Ra4beadb2fe0143ec" /><Relationship Type="http://schemas.openxmlformats.org/officeDocument/2006/relationships/slide" Target="/ppt/slides/slide5.xml" Id="Rdd7ef3f8d7004c13" /><Relationship Type="http://schemas.openxmlformats.org/officeDocument/2006/relationships/slide" Target="/ppt/slides/slide6.xml" Id="R9161b50e2135458e" /><Relationship Type="http://schemas.openxmlformats.org/officeDocument/2006/relationships/slide" Target="/ppt/slides/slide7.xml" Id="Raa5ec2ae6dfd4c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42e0a813f94b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3622547604b57" /><Relationship Type="http://schemas.openxmlformats.org/officeDocument/2006/relationships/theme" Target="/ppt/slideMasters/theme/theme1.xml" Id="R33f66541fcb64f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e3622547604b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c34358d6343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16863db8546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605046f6a4a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23ce6398c47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4bc8b7b0f49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62badb56b48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d04fee8384e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OMSUT BUTENESTER OG BEMANNING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OMSUT BUTENESTER OG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OMSUT BUTENESTER OG BEMANNING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OMSUT BUTENESTER OG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OMSUT BUTENESTER OG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OMSUT BUTENESTER OG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OMSUT BUTENESTER OG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ROGSTAD UNO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OMSUT BUTENESTER OG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920 709 222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OMSUT BUTENESTER OG BEMANNING AS</a:t>
            </a:r>
          </a:p>
        </p:txBody>
      </p:sp>
    </p:spTree>
  </p:cSld>
  <p:clrMapOvr>
    <a:masterClrMapping xmlns:a="http://schemas.openxmlformats.org/drawingml/2006/main"/>
  </p:clrMapOvr>
</p:sld>
</file>