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29e310c3c4e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30a3d848b247c8"/>
  </p:sldMasterIdLst>
  <p:sldIdLst>
    <p:sldId xmlns:r="http://schemas.openxmlformats.org/officeDocument/2006/relationships" id="256" r:id="R1bde43e152054f3c"/>
    <p:sldId xmlns:r="http://schemas.openxmlformats.org/officeDocument/2006/relationships" id="257" r:id="R6386d0ec2db94bd4"/>
    <p:sldId xmlns:r="http://schemas.openxmlformats.org/officeDocument/2006/relationships" id="258" r:id="R1aee38966f054b14"/>
    <p:sldId xmlns:r="http://schemas.openxmlformats.org/officeDocument/2006/relationships" id="259" r:id="Rc2f7cdb59c4d49df"/>
    <p:sldId xmlns:r="http://schemas.openxmlformats.org/officeDocument/2006/relationships" id="260" r:id="R983135b2e22f48e0"/>
    <p:sldId xmlns:r="http://schemas.openxmlformats.org/officeDocument/2006/relationships" id="261" r:id="R6718cbce76e243da"/>
    <p:sldId xmlns:r="http://schemas.openxmlformats.org/officeDocument/2006/relationships" id="262" r:id="R332eb2827668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30a3d848b247c8" /><Relationship Type="http://schemas.openxmlformats.org/officeDocument/2006/relationships/slide" Target="/ppt/slides/slide1.xml" Id="R1bde43e152054f3c" /><Relationship Type="http://schemas.openxmlformats.org/officeDocument/2006/relationships/slide" Target="/ppt/slides/slide2.xml" Id="R6386d0ec2db94bd4" /><Relationship Type="http://schemas.openxmlformats.org/officeDocument/2006/relationships/slide" Target="/ppt/slides/slide3.xml" Id="R1aee38966f054b14" /><Relationship Type="http://schemas.openxmlformats.org/officeDocument/2006/relationships/slide" Target="/ppt/slides/slide4.xml" Id="Rc2f7cdb59c4d49df" /><Relationship Type="http://schemas.openxmlformats.org/officeDocument/2006/relationships/slide" Target="/ppt/slides/slide5.xml" Id="R983135b2e22f48e0" /><Relationship Type="http://schemas.openxmlformats.org/officeDocument/2006/relationships/slide" Target="/ppt/slides/slide6.xml" Id="R6718cbce76e243da" /><Relationship Type="http://schemas.openxmlformats.org/officeDocument/2006/relationships/slide" Target="/ppt/slides/slide7.xml" Id="R332eb2827668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8af1cdcaca4e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e97a70e1e44c4" /><Relationship Type="http://schemas.openxmlformats.org/officeDocument/2006/relationships/theme" Target="/ppt/slideMasters/theme/theme1.xml" Id="Rd5e18d33c5c7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8e97a70e1e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e9afa3f44a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11aa89e6e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2922cfbc942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bd4f5fdca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7aaec52a140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b8cbaa60840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cf047ca3143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JATBYGG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JATBYGG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5 566 425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1 288 419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993 508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647 684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2 669 354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ARILD TALLAKSEN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Sagebakken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920 709 206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JATBYGG AS</a:t>
            </a:r>
          </a:p>
        </p:txBody>
      </p:sp>
    </p:spTree>
  </p:cSld>
  <p:clrMapOvr>
    <a:masterClrMapping xmlns:a="http://schemas.openxmlformats.org/drawingml/2006/main"/>
  </p:clrMapOvr>
</p:sld>
</file>