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0afc1c9228243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b98bc7fc054412"/>
  </p:sldMasterIdLst>
  <p:sldIdLst>
    <p:sldId xmlns:r="http://schemas.openxmlformats.org/officeDocument/2006/relationships" id="256" r:id="R0cf4dccfaa39475e"/>
    <p:sldId xmlns:r="http://schemas.openxmlformats.org/officeDocument/2006/relationships" id="257" r:id="R0d6290736697413e"/>
    <p:sldId xmlns:r="http://schemas.openxmlformats.org/officeDocument/2006/relationships" id="258" r:id="Rbf0fe24228dc4193"/>
    <p:sldId xmlns:r="http://schemas.openxmlformats.org/officeDocument/2006/relationships" id="259" r:id="R4358c30744cf47c1"/>
    <p:sldId xmlns:r="http://schemas.openxmlformats.org/officeDocument/2006/relationships" id="260" r:id="R50e2560cbaec4745"/>
    <p:sldId xmlns:r="http://schemas.openxmlformats.org/officeDocument/2006/relationships" id="261" r:id="Raf2006c243fe4b7e"/>
    <p:sldId xmlns:r="http://schemas.openxmlformats.org/officeDocument/2006/relationships" id="262" r:id="R8fd6909b7dce4a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b98bc7fc054412" /><Relationship Type="http://schemas.openxmlformats.org/officeDocument/2006/relationships/slide" Target="/ppt/slides/slide1.xml" Id="R0cf4dccfaa39475e" /><Relationship Type="http://schemas.openxmlformats.org/officeDocument/2006/relationships/slide" Target="/ppt/slides/slide2.xml" Id="R0d6290736697413e" /><Relationship Type="http://schemas.openxmlformats.org/officeDocument/2006/relationships/slide" Target="/ppt/slides/slide3.xml" Id="Rbf0fe24228dc4193" /><Relationship Type="http://schemas.openxmlformats.org/officeDocument/2006/relationships/slide" Target="/ppt/slides/slide4.xml" Id="R4358c30744cf47c1" /><Relationship Type="http://schemas.openxmlformats.org/officeDocument/2006/relationships/slide" Target="/ppt/slides/slide5.xml" Id="R50e2560cbaec4745" /><Relationship Type="http://schemas.openxmlformats.org/officeDocument/2006/relationships/slide" Target="/ppt/slides/slide6.xml" Id="Raf2006c243fe4b7e" /><Relationship Type="http://schemas.openxmlformats.org/officeDocument/2006/relationships/slide" Target="/ppt/slides/slide7.xml" Id="R8fd6909b7dce4a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34f79840d045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1c26d378e435c" /><Relationship Type="http://schemas.openxmlformats.org/officeDocument/2006/relationships/theme" Target="/ppt/slideMasters/theme/theme1.xml" Id="R952c8fccaa894f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a1c26d378e43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ae2f873c443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3ad45241c48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3e92efe5ae4c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f14c3549042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aef3f3ebcf49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fa7b53eef435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29b4d63534b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DEKORBETONG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5 482 050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1 099 914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Vinjevollvegen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