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1e2a099273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8cbbafa5384c85"/>
  </p:sldMasterIdLst>
  <p:sldIdLst>
    <p:sldId xmlns:r="http://schemas.openxmlformats.org/officeDocument/2006/relationships" id="256" r:id="R2b4dda1aec6d4739"/>
    <p:sldId xmlns:r="http://schemas.openxmlformats.org/officeDocument/2006/relationships" id="257" r:id="Ra465d84579034cc7"/>
    <p:sldId xmlns:r="http://schemas.openxmlformats.org/officeDocument/2006/relationships" id="258" r:id="Rdfdf8b5740c94154"/>
    <p:sldId xmlns:r="http://schemas.openxmlformats.org/officeDocument/2006/relationships" id="259" r:id="R41c93a7321a7471f"/>
    <p:sldId xmlns:r="http://schemas.openxmlformats.org/officeDocument/2006/relationships" id="260" r:id="R005d9fde028e446c"/>
    <p:sldId xmlns:r="http://schemas.openxmlformats.org/officeDocument/2006/relationships" id="261" r:id="Re33fef26f7e34c11"/>
    <p:sldId xmlns:r="http://schemas.openxmlformats.org/officeDocument/2006/relationships" id="262" r:id="R8d18b0db6212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8cbbafa5384c85" /><Relationship Type="http://schemas.openxmlformats.org/officeDocument/2006/relationships/slide" Target="/ppt/slides/slide1.xml" Id="R2b4dda1aec6d4739" /><Relationship Type="http://schemas.openxmlformats.org/officeDocument/2006/relationships/slide" Target="/ppt/slides/slide2.xml" Id="Ra465d84579034cc7" /><Relationship Type="http://schemas.openxmlformats.org/officeDocument/2006/relationships/slide" Target="/ppt/slides/slide3.xml" Id="Rdfdf8b5740c94154" /><Relationship Type="http://schemas.openxmlformats.org/officeDocument/2006/relationships/slide" Target="/ppt/slides/slide4.xml" Id="R41c93a7321a7471f" /><Relationship Type="http://schemas.openxmlformats.org/officeDocument/2006/relationships/slide" Target="/ppt/slides/slide5.xml" Id="R005d9fde028e446c" /><Relationship Type="http://schemas.openxmlformats.org/officeDocument/2006/relationships/slide" Target="/ppt/slides/slide6.xml" Id="Re33fef26f7e34c11" /><Relationship Type="http://schemas.openxmlformats.org/officeDocument/2006/relationships/slide" Target="/ppt/slides/slide7.xml" Id="R8d18b0db6212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d6e9d730f4e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9578f4e0a4452" /><Relationship Type="http://schemas.openxmlformats.org/officeDocument/2006/relationships/theme" Target="/ppt/slideMasters/theme/theme1.xml" Id="R27ce459ab67340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c9578f4e0a44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031aa235d43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1138f98554d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deb1da17e48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9df905a02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33c7c87a042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1d122166241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5e8dd61ab4e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OHMIFY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OHMIFY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1 789 520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−123 116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317 918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331 204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612 735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 ØYVIND NYDAL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920 694 071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OHMIFY AS</a:t>
            </a:r>
          </a:p>
        </p:txBody>
      </p:sp>
    </p:spTree>
  </p:cSld>
  <p:clrMapOvr>
    <a:masterClrMapping xmlns:a="http://schemas.openxmlformats.org/drawingml/2006/main"/>
  </p:clrMapOvr>
</p:sld>
</file>