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8b608046e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ec0e15b7e4cad"/>
  </p:sldMasterIdLst>
  <p:sldIdLst>
    <p:sldId xmlns:r="http://schemas.openxmlformats.org/officeDocument/2006/relationships" id="256" r:id="Ra1a1fbc0f5d04e50"/>
    <p:sldId xmlns:r="http://schemas.openxmlformats.org/officeDocument/2006/relationships" id="257" r:id="Rf0c3e8b8f1ef4632"/>
    <p:sldId xmlns:r="http://schemas.openxmlformats.org/officeDocument/2006/relationships" id="258" r:id="R3652964f05bd4d69"/>
    <p:sldId xmlns:r="http://schemas.openxmlformats.org/officeDocument/2006/relationships" id="259" r:id="R71b032de3ad1425c"/>
    <p:sldId xmlns:r="http://schemas.openxmlformats.org/officeDocument/2006/relationships" id="260" r:id="Re57e7a2ad1214cc3"/>
    <p:sldId xmlns:r="http://schemas.openxmlformats.org/officeDocument/2006/relationships" id="261" r:id="Rd9d9e2b481fc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ec0e15b7e4cad" /><Relationship Type="http://schemas.openxmlformats.org/officeDocument/2006/relationships/slide" Target="/ppt/slides/slide1.xml" Id="Ra1a1fbc0f5d04e50" /><Relationship Type="http://schemas.openxmlformats.org/officeDocument/2006/relationships/slide" Target="/ppt/slides/slide2.xml" Id="Rf0c3e8b8f1ef4632" /><Relationship Type="http://schemas.openxmlformats.org/officeDocument/2006/relationships/slide" Target="/ppt/slides/slide3.xml" Id="R3652964f05bd4d69" /><Relationship Type="http://schemas.openxmlformats.org/officeDocument/2006/relationships/slide" Target="/ppt/slides/slide4.xml" Id="R71b032de3ad1425c" /><Relationship Type="http://schemas.openxmlformats.org/officeDocument/2006/relationships/slide" Target="/ppt/slides/slide5.xml" Id="Re57e7a2ad1214cc3" /><Relationship Type="http://schemas.openxmlformats.org/officeDocument/2006/relationships/slide" Target="/ppt/slides/slide6.xml" Id="Rd9d9e2b481fc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2878e326a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3f0cee3a4f23" /><Relationship Type="http://schemas.openxmlformats.org/officeDocument/2006/relationships/theme" Target="/ppt/slideMasters/theme/theme1.xml" Id="Raaa651115e6946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13f0cee3a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3a60c0595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9a4c5f23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9f1e50fc48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8bab9fa38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931c382ac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19f7c5533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PLASTAL COATING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PLASTAL COATING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4 065 000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920 693 377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PLASTAL COATING AS</a:t>
            </a:r>
          </a:p>
        </p:txBody>
      </p:sp>
    </p:spTree>
  </p:cSld>
  <p:clrMapOvr>
    <a:masterClrMapping xmlns:a="http://schemas.openxmlformats.org/drawingml/2006/main"/>
  </p:clrMapOvr>
</p:sld>
</file>