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90a3bfc6884d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d404f6e1343c1"/>
  </p:sldMasterIdLst>
  <p:sldIdLst>
    <p:sldId xmlns:r="http://schemas.openxmlformats.org/officeDocument/2006/relationships" id="256" r:id="R5cec6fa700814b72"/>
    <p:sldId xmlns:r="http://schemas.openxmlformats.org/officeDocument/2006/relationships" id="257" r:id="Rad227d05df4c414b"/>
    <p:sldId xmlns:r="http://schemas.openxmlformats.org/officeDocument/2006/relationships" id="258" r:id="Rdf814296a1214d1f"/>
    <p:sldId xmlns:r="http://schemas.openxmlformats.org/officeDocument/2006/relationships" id="259" r:id="R5ca7183ad3074c06"/>
    <p:sldId xmlns:r="http://schemas.openxmlformats.org/officeDocument/2006/relationships" id="260" r:id="R22dc2d3443f74083"/>
    <p:sldId xmlns:r="http://schemas.openxmlformats.org/officeDocument/2006/relationships" id="261" r:id="R1230870e452c42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d404f6e1343c1" /><Relationship Type="http://schemas.openxmlformats.org/officeDocument/2006/relationships/slide" Target="/ppt/slides/slide1.xml" Id="R5cec6fa700814b72" /><Relationship Type="http://schemas.openxmlformats.org/officeDocument/2006/relationships/slide" Target="/ppt/slides/slide2.xml" Id="Rad227d05df4c414b" /><Relationship Type="http://schemas.openxmlformats.org/officeDocument/2006/relationships/slide" Target="/ppt/slides/slide3.xml" Id="Rdf814296a1214d1f" /><Relationship Type="http://schemas.openxmlformats.org/officeDocument/2006/relationships/slide" Target="/ppt/slides/slide4.xml" Id="R5ca7183ad3074c06" /><Relationship Type="http://schemas.openxmlformats.org/officeDocument/2006/relationships/slide" Target="/ppt/slides/slide5.xml" Id="R22dc2d3443f74083" /><Relationship Type="http://schemas.openxmlformats.org/officeDocument/2006/relationships/slide" Target="/ppt/slides/slide6.xml" Id="R1230870e452c42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11909b61d42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16f27db6841f9" /><Relationship Type="http://schemas.openxmlformats.org/officeDocument/2006/relationships/theme" Target="/ppt/slideMasters/theme/theme1.xml" Id="R731015b2b870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16f27db68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94e6e87df4b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ce834b99a43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828d33a744d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eb9148e1a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ad25b9ae447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e0597adc8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 BORTHNE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BORTHNE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BORTHNE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BORTHNE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BORTHNE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BORTHNE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BORTHNE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BORTHNE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Johanne Borthne, Sofies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johannebo@gmail.com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920 689 124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BORTHNE AS</a:t>
            </a:r>
          </a:p>
        </p:txBody>
      </p:sp>
    </p:spTree>
  </p:cSld>
  <p:clrMapOvr>
    <a:masterClrMapping xmlns:a="http://schemas.openxmlformats.org/drawingml/2006/main"/>
  </p:clrMapOvr>
</p:sld>
</file>