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07cb6c05743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5a40e66d1448e4"/>
  </p:sldMasterIdLst>
  <p:sldIdLst>
    <p:sldId xmlns:r="http://schemas.openxmlformats.org/officeDocument/2006/relationships" id="256" r:id="R5088d3ae612244b4"/>
    <p:sldId xmlns:r="http://schemas.openxmlformats.org/officeDocument/2006/relationships" id="257" r:id="R3668e9acfcc04849"/>
    <p:sldId xmlns:r="http://schemas.openxmlformats.org/officeDocument/2006/relationships" id="258" r:id="R4fbe77a382d74b66"/>
    <p:sldId xmlns:r="http://schemas.openxmlformats.org/officeDocument/2006/relationships" id="259" r:id="R886eb3bac819476d"/>
    <p:sldId xmlns:r="http://schemas.openxmlformats.org/officeDocument/2006/relationships" id="260" r:id="R3577ef4861f74076"/>
    <p:sldId xmlns:r="http://schemas.openxmlformats.org/officeDocument/2006/relationships" id="261" r:id="R74fb3ad633814ad3"/>
    <p:sldId xmlns:r="http://schemas.openxmlformats.org/officeDocument/2006/relationships" id="262" r:id="Rb226e198815b42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5a40e66d1448e4" /><Relationship Type="http://schemas.openxmlformats.org/officeDocument/2006/relationships/slide" Target="/ppt/slides/slide1.xml" Id="R5088d3ae612244b4" /><Relationship Type="http://schemas.openxmlformats.org/officeDocument/2006/relationships/slide" Target="/ppt/slides/slide2.xml" Id="R3668e9acfcc04849" /><Relationship Type="http://schemas.openxmlformats.org/officeDocument/2006/relationships/slide" Target="/ppt/slides/slide3.xml" Id="R4fbe77a382d74b66" /><Relationship Type="http://schemas.openxmlformats.org/officeDocument/2006/relationships/slide" Target="/ppt/slides/slide4.xml" Id="R886eb3bac819476d" /><Relationship Type="http://schemas.openxmlformats.org/officeDocument/2006/relationships/slide" Target="/ppt/slides/slide5.xml" Id="R3577ef4861f74076" /><Relationship Type="http://schemas.openxmlformats.org/officeDocument/2006/relationships/slide" Target="/ppt/slides/slide6.xml" Id="R74fb3ad633814ad3" /><Relationship Type="http://schemas.openxmlformats.org/officeDocument/2006/relationships/slide" Target="/ppt/slides/slide7.xml" Id="Rb226e198815b42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d56c4bffd48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55d44842548ee" /><Relationship Type="http://schemas.openxmlformats.org/officeDocument/2006/relationships/theme" Target="/ppt/slideMasters/theme/theme1.xml" Id="Rc968ee1111b9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255d44842548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bfbba03af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9ecb8afdc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7c26396984d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43a9358c5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60d8cc9e34d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cda05d8db46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e0180c0be42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BIMCO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BIMCO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BIMCO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BIMCO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BIMCO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BIMCO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1 873 905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520 004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434 041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827 362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BIMCO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FRODE SPERNES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BIMCO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1777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920 686 567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BIMCO AS</a:t>
            </a:r>
          </a:p>
        </p:txBody>
      </p:sp>
    </p:spTree>
  </p:cSld>
  <p:clrMapOvr>
    <a:masterClrMapping xmlns:a="http://schemas.openxmlformats.org/drawingml/2006/main"/>
  </p:clrMapOvr>
</p:sld>
</file>