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c842b5f7a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7c729b854f4cd0"/>
  </p:sldMasterIdLst>
  <p:sldIdLst>
    <p:sldId xmlns:r="http://schemas.openxmlformats.org/officeDocument/2006/relationships" id="256" r:id="Rd6ff0032f2464ff0"/>
    <p:sldId xmlns:r="http://schemas.openxmlformats.org/officeDocument/2006/relationships" id="257" r:id="R8452b602b22444f2"/>
    <p:sldId xmlns:r="http://schemas.openxmlformats.org/officeDocument/2006/relationships" id="258" r:id="Ra517b207a2c44815"/>
    <p:sldId xmlns:r="http://schemas.openxmlformats.org/officeDocument/2006/relationships" id="259" r:id="R31842ccf2df34f9a"/>
    <p:sldId xmlns:r="http://schemas.openxmlformats.org/officeDocument/2006/relationships" id="260" r:id="R1396d28bead14ea5"/>
    <p:sldId xmlns:r="http://schemas.openxmlformats.org/officeDocument/2006/relationships" id="261" r:id="R26447fecd9174d0b"/>
    <p:sldId xmlns:r="http://schemas.openxmlformats.org/officeDocument/2006/relationships" id="262" r:id="R6fb525792d5146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c729b854f4cd0" /><Relationship Type="http://schemas.openxmlformats.org/officeDocument/2006/relationships/slide" Target="/ppt/slides/slide1.xml" Id="Rd6ff0032f2464ff0" /><Relationship Type="http://schemas.openxmlformats.org/officeDocument/2006/relationships/slide" Target="/ppt/slides/slide2.xml" Id="R8452b602b22444f2" /><Relationship Type="http://schemas.openxmlformats.org/officeDocument/2006/relationships/slide" Target="/ppt/slides/slide3.xml" Id="Ra517b207a2c44815" /><Relationship Type="http://schemas.openxmlformats.org/officeDocument/2006/relationships/slide" Target="/ppt/slides/slide4.xml" Id="R31842ccf2df34f9a" /><Relationship Type="http://schemas.openxmlformats.org/officeDocument/2006/relationships/slide" Target="/ppt/slides/slide5.xml" Id="R1396d28bead14ea5" /><Relationship Type="http://schemas.openxmlformats.org/officeDocument/2006/relationships/slide" Target="/ppt/slides/slide6.xml" Id="R26447fecd9174d0b" /><Relationship Type="http://schemas.openxmlformats.org/officeDocument/2006/relationships/slide" Target="/ppt/slides/slide7.xml" Id="R6fb525792d5146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1310fc622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f4a23e97e4916" /><Relationship Type="http://schemas.openxmlformats.org/officeDocument/2006/relationships/theme" Target="/ppt/slideMasters/theme/theme1.xml" Id="Ra4ac1e352307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f4a23e97e49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f8c2d3be54b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5ec951021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d91c78ada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887b9cd1145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d02c8a67243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2497a9bc24a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c8ec3848c42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MULCON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893 337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1 290 791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2 423 251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MÜLLER MATHIAS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Hagabakken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920 685 188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MULCON AS</a:t>
            </a:r>
          </a:p>
        </p:txBody>
      </p:sp>
    </p:spTree>
  </p:cSld>
  <p:clrMapOvr>
    <a:masterClrMapping xmlns:a="http://schemas.openxmlformats.org/drawingml/2006/main"/>
  </p:clrMapOvr>
</p:sld>
</file>