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ea85211bfe42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d8003b69c24cf9"/>
  </p:sldMasterIdLst>
  <p:sldIdLst>
    <p:sldId xmlns:r="http://schemas.openxmlformats.org/officeDocument/2006/relationships" id="256" r:id="R90810f4865524c18"/>
    <p:sldId xmlns:r="http://schemas.openxmlformats.org/officeDocument/2006/relationships" id="257" r:id="Rf7f145cc6bb84543"/>
    <p:sldId xmlns:r="http://schemas.openxmlformats.org/officeDocument/2006/relationships" id="258" r:id="R99ea21f6ffd14eb4"/>
    <p:sldId xmlns:r="http://schemas.openxmlformats.org/officeDocument/2006/relationships" id="259" r:id="Rcef50b6ca8b44a05"/>
    <p:sldId xmlns:r="http://schemas.openxmlformats.org/officeDocument/2006/relationships" id="260" r:id="R07f9b275ee384b85"/>
    <p:sldId xmlns:r="http://schemas.openxmlformats.org/officeDocument/2006/relationships" id="261" r:id="Rccee230ec030435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d8003b69c24cf9" /><Relationship Type="http://schemas.openxmlformats.org/officeDocument/2006/relationships/slide" Target="/ppt/slides/slide1.xml" Id="R90810f4865524c18" /><Relationship Type="http://schemas.openxmlformats.org/officeDocument/2006/relationships/slide" Target="/ppt/slides/slide2.xml" Id="Rf7f145cc6bb84543" /><Relationship Type="http://schemas.openxmlformats.org/officeDocument/2006/relationships/slide" Target="/ppt/slides/slide3.xml" Id="R99ea21f6ffd14eb4" /><Relationship Type="http://schemas.openxmlformats.org/officeDocument/2006/relationships/slide" Target="/ppt/slides/slide4.xml" Id="Rcef50b6ca8b44a05" /><Relationship Type="http://schemas.openxmlformats.org/officeDocument/2006/relationships/slide" Target="/ppt/slides/slide5.xml" Id="R07f9b275ee384b85" /><Relationship Type="http://schemas.openxmlformats.org/officeDocument/2006/relationships/slide" Target="/ppt/slides/slide6.xml" Id="Rccee230ec030435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43449fe75045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3ed2129ac24069" /><Relationship Type="http://schemas.openxmlformats.org/officeDocument/2006/relationships/theme" Target="/ppt/slideMasters/theme/theme1.xml" Id="R6aed4c4ed81641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43ed2129ac240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0d6d33f56f42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b19b46c60645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53bb0c0b4f48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a452b2993a46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1403fade8c447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14b3d9aca84a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ELEKTRO NORDEN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NORDEN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ELEKTRO NORDEN AS ble etablert [år] og holder til i Gjerdrum.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NORDEN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NORDEN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NORDEN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NORDENGRUPPEN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NORDEN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Hellenvegen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2022 Gjerdrum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920 677 150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NORDEN AS</a:t>
            </a:r>
          </a:p>
        </p:txBody>
      </p:sp>
    </p:spTree>
  </p:cSld>
  <p:clrMapOvr>
    <a:masterClrMapping xmlns:a="http://schemas.openxmlformats.org/drawingml/2006/main"/>
  </p:clrMapOvr>
</p:sld>
</file>