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61b37c10a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0a68f78729482d"/>
  </p:sldMasterIdLst>
  <p:sldIdLst>
    <p:sldId xmlns:r="http://schemas.openxmlformats.org/officeDocument/2006/relationships" id="256" r:id="R6d666f96c2614aa2"/>
    <p:sldId xmlns:r="http://schemas.openxmlformats.org/officeDocument/2006/relationships" id="257" r:id="R1d6e9c7be632458a"/>
    <p:sldId xmlns:r="http://schemas.openxmlformats.org/officeDocument/2006/relationships" id="258" r:id="R99cfbfe93dff461a"/>
    <p:sldId xmlns:r="http://schemas.openxmlformats.org/officeDocument/2006/relationships" id="259" r:id="Ra9d20b50e0e44a5e"/>
    <p:sldId xmlns:r="http://schemas.openxmlformats.org/officeDocument/2006/relationships" id="260" r:id="R0b2473422adf4cac"/>
    <p:sldId xmlns:r="http://schemas.openxmlformats.org/officeDocument/2006/relationships" id="261" r:id="Re4d638584eec4d6b"/>
    <p:sldId xmlns:r="http://schemas.openxmlformats.org/officeDocument/2006/relationships" id="262" r:id="R078b807faff642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a68f78729482d" /><Relationship Type="http://schemas.openxmlformats.org/officeDocument/2006/relationships/slide" Target="/ppt/slides/slide1.xml" Id="R6d666f96c2614aa2" /><Relationship Type="http://schemas.openxmlformats.org/officeDocument/2006/relationships/slide" Target="/ppt/slides/slide2.xml" Id="R1d6e9c7be632458a" /><Relationship Type="http://schemas.openxmlformats.org/officeDocument/2006/relationships/slide" Target="/ppt/slides/slide3.xml" Id="R99cfbfe93dff461a" /><Relationship Type="http://schemas.openxmlformats.org/officeDocument/2006/relationships/slide" Target="/ppt/slides/slide4.xml" Id="Ra9d20b50e0e44a5e" /><Relationship Type="http://schemas.openxmlformats.org/officeDocument/2006/relationships/slide" Target="/ppt/slides/slide5.xml" Id="R0b2473422adf4cac" /><Relationship Type="http://schemas.openxmlformats.org/officeDocument/2006/relationships/slide" Target="/ppt/slides/slide6.xml" Id="Re4d638584eec4d6b" /><Relationship Type="http://schemas.openxmlformats.org/officeDocument/2006/relationships/slide" Target="/ppt/slides/slide7.xml" Id="R078b807faff642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aff0ffc71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9a1d251ed4aa4" /><Relationship Type="http://schemas.openxmlformats.org/officeDocument/2006/relationships/theme" Target="/ppt/slideMasters/theme/theme1.xml" Id="Reaf9650fa7644e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a9a1d251ed4a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33fe1bfde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877f6ec9e44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1b2ad9b3f4b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895dc2d18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0a32bb4514c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be03d7eb24d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8decf869049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