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881efcf072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20df683da43f7"/>
  </p:sldMasterIdLst>
  <p:sldIdLst>
    <p:sldId xmlns:r="http://schemas.openxmlformats.org/officeDocument/2006/relationships" id="256" r:id="R6ee5a5967ef84ef4"/>
    <p:sldId xmlns:r="http://schemas.openxmlformats.org/officeDocument/2006/relationships" id="257" r:id="Rc047244ca3c8409f"/>
    <p:sldId xmlns:r="http://schemas.openxmlformats.org/officeDocument/2006/relationships" id="258" r:id="R65c6b16cd5c7416c"/>
    <p:sldId xmlns:r="http://schemas.openxmlformats.org/officeDocument/2006/relationships" id="259" r:id="Rda2a4f0f2aec4cbd"/>
    <p:sldId xmlns:r="http://schemas.openxmlformats.org/officeDocument/2006/relationships" id="260" r:id="R0e2cac907eae41f4"/>
    <p:sldId xmlns:r="http://schemas.openxmlformats.org/officeDocument/2006/relationships" id="261" r:id="R056ff24f5dd64302"/>
    <p:sldId xmlns:r="http://schemas.openxmlformats.org/officeDocument/2006/relationships" id="262" r:id="Rd1df3f4304d640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20df683da43f7" /><Relationship Type="http://schemas.openxmlformats.org/officeDocument/2006/relationships/slide" Target="/ppt/slides/slide1.xml" Id="R6ee5a5967ef84ef4" /><Relationship Type="http://schemas.openxmlformats.org/officeDocument/2006/relationships/slide" Target="/ppt/slides/slide2.xml" Id="Rc047244ca3c8409f" /><Relationship Type="http://schemas.openxmlformats.org/officeDocument/2006/relationships/slide" Target="/ppt/slides/slide3.xml" Id="R65c6b16cd5c7416c" /><Relationship Type="http://schemas.openxmlformats.org/officeDocument/2006/relationships/slide" Target="/ppt/slides/slide4.xml" Id="Rda2a4f0f2aec4cbd" /><Relationship Type="http://schemas.openxmlformats.org/officeDocument/2006/relationships/slide" Target="/ppt/slides/slide5.xml" Id="R0e2cac907eae41f4" /><Relationship Type="http://schemas.openxmlformats.org/officeDocument/2006/relationships/slide" Target="/ppt/slides/slide6.xml" Id="R056ff24f5dd64302" /><Relationship Type="http://schemas.openxmlformats.org/officeDocument/2006/relationships/slide" Target="/ppt/slides/slide7.xml" Id="Rd1df3f4304d640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e21fd8d2845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a30ac5b6e492b" /><Relationship Type="http://schemas.openxmlformats.org/officeDocument/2006/relationships/theme" Target="/ppt/slideMasters/theme/theme1.xml" Id="R80a14e83817f40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ba30ac5b6e49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ea733d54145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f3b74f8a44e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c882a6e1f45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43a727fe8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268b4fb084a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fe0fb49f743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75fcb8ad744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SKIBEKE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SKIBEKE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2 386 149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2 171 234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2 183 748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13 526 456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18 736 650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HOFF NORBYE  –  51,8 %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HOFF NORBYE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CECILIE NORBYE  –  23,2 %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Dalsveien 40E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920 669 476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SKIBEKE AS</a:t>
            </a:r>
          </a:p>
        </p:txBody>
      </p:sp>
    </p:spTree>
  </p:cSld>
  <p:clrMapOvr>
    <a:masterClrMapping xmlns:a="http://schemas.openxmlformats.org/drawingml/2006/main"/>
  </p:clrMapOvr>
</p:sld>
</file>