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2b11c549cb4d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4bd6fcf68e44df"/>
  </p:sldMasterIdLst>
  <p:sldIdLst>
    <p:sldId xmlns:r="http://schemas.openxmlformats.org/officeDocument/2006/relationships" id="256" r:id="Rf4fbf2fd521e4b3b"/>
    <p:sldId xmlns:r="http://schemas.openxmlformats.org/officeDocument/2006/relationships" id="257" r:id="R3bbcfa4363f24d53"/>
    <p:sldId xmlns:r="http://schemas.openxmlformats.org/officeDocument/2006/relationships" id="258" r:id="Ra46a88fbd14c4660"/>
    <p:sldId xmlns:r="http://schemas.openxmlformats.org/officeDocument/2006/relationships" id="259" r:id="Rbfa3da76c3904083"/>
    <p:sldId xmlns:r="http://schemas.openxmlformats.org/officeDocument/2006/relationships" id="260" r:id="Rf5b186f306d04e4a"/>
    <p:sldId xmlns:r="http://schemas.openxmlformats.org/officeDocument/2006/relationships" id="261" r:id="Rbf2e59eec0d64c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4bd6fcf68e44df" /><Relationship Type="http://schemas.openxmlformats.org/officeDocument/2006/relationships/slide" Target="/ppt/slides/slide1.xml" Id="Rf4fbf2fd521e4b3b" /><Relationship Type="http://schemas.openxmlformats.org/officeDocument/2006/relationships/slide" Target="/ppt/slides/slide2.xml" Id="R3bbcfa4363f24d53" /><Relationship Type="http://schemas.openxmlformats.org/officeDocument/2006/relationships/slide" Target="/ppt/slides/slide3.xml" Id="Ra46a88fbd14c4660" /><Relationship Type="http://schemas.openxmlformats.org/officeDocument/2006/relationships/slide" Target="/ppt/slides/slide4.xml" Id="Rbfa3da76c3904083" /><Relationship Type="http://schemas.openxmlformats.org/officeDocument/2006/relationships/slide" Target="/ppt/slides/slide5.xml" Id="Rf5b186f306d04e4a" /><Relationship Type="http://schemas.openxmlformats.org/officeDocument/2006/relationships/slide" Target="/ppt/slides/slide6.xml" Id="Rbf2e59eec0d64c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ec881ce4047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ee32319494884" /><Relationship Type="http://schemas.openxmlformats.org/officeDocument/2006/relationships/theme" Target="/ppt/slideMasters/theme/theme1.xml" Id="R254cc10480be4d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bee323194948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2408194d843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2dc687ac045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41e7228b94e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35b65145841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bc1a62de742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59bc56b2b49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UNITOD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UNITOD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32 648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920 665 667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UNITOD AS</a:t>
            </a:r>
          </a:p>
        </p:txBody>
      </p:sp>
    </p:spTree>
  </p:cSld>
  <p:clrMapOvr>
    <a:masterClrMapping xmlns:a="http://schemas.openxmlformats.org/drawingml/2006/main"/>
  </p:clrMapOvr>
</p:sld>
</file>