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33b593761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624ce50df43b0"/>
  </p:sldMasterIdLst>
  <p:sldIdLst>
    <p:sldId xmlns:r="http://schemas.openxmlformats.org/officeDocument/2006/relationships" id="256" r:id="R5c540091a63b4fd4"/>
    <p:sldId xmlns:r="http://schemas.openxmlformats.org/officeDocument/2006/relationships" id="257" r:id="R3eb6c78f28334c4e"/>
    <p:sldId xmlns:r="http://schemas.openxmlformats.org/officeDocument/2006/relationships" id="258" r:id="R64304bbc90604518"/>
    <p:sldId xmlns:r="http://schemas.openxmlformats.org/officeDocument/2006/relationships" id="259" r:id="R8183a8cc6aab416a"/>
    <p:sldId xmlns:r="http://schemas.openxmlformats.org/officeDocument/2006/relationships" id="260" r:id="R507cf10953224742"/>
    <p:sldId xmlns:r="http://schemas.openxmlformats.org/officeDocument/2006/relationships" id="261" r:id="R58467f1090da4f05"/>
    <p:sldId xmlns:r="http://schemas.openxmlformats.org/officeDocument/2006/relationships" id="262" r:id="R6fa73cfa6aca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624ce50df43b0" /><Relationship Type="http://schemas.openxmlformats.org/officeDocument/2006/relationships/slide" Target="/ppt/slides/slide1.xml" Id="R5c540091a63b4fd4" /><Relationship Type="http://schemas.openxmlformats.org/officeDocument/2006/relationships/slide" Target="/ppt/slides/slide2.xml" Id="R3eb6c78f28334c4e" /><Relationship Type="http://schemas.openxmlformats.org/officeDocument/2006/relationships/slide" Target="/ppt/slides/slide3.xml" Id="R64304bbc90604518" /><Relationship Type="http://schemas.openxmlformats.org/officeDocument/2006/relationships/slide" Target="/ppt/slides/slide4.xml" Id="R8183a8cc6aab416a" /><Relationship Type="http://schemas.openxmlformats.org/officeDocument/2006/relationships/slide" Target="/ppt/slides/slide5.xml" Id="R507cf10953224742" /><Relationship Type="http://schemas.openxmlformats.org/officeDocument/2006/relationships/slide" Target="/ppt/slides/slide6.xml" Id="R58467f1090da4f05" /><Relationship Type="http://schemas.openxmlformats.org/officeDocument/2006/relationships/slide" Target="/ppt/slides/slide7.xml" Id="R6fa73cfa6aca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28ac19559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0c4d070b42de" /><Relationship Type="http://schemas.openxmlformats.org/officeDocument/2006/relationships/theme" Target="/ppt/slideMasters/theme/theme1.xml" Id="R7de1cb0f717348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b0c4d070b42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42678547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0f0d87a1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5c7679d4b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fea816203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484a5a8b44c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4f8a4d58b44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b7badc1e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SMÅBRISEN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SMÅBRISEN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611 183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ØSTERVOLD TROND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ØSTERVOLD OLE MARIUS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ØSTERVOLD TROND MICHAL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Austevollshella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920 662 986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SMÅBRISEN AS</a:t>
            </a:r>
          </a:p>
        </p:txBody>
      </p:sp>
    </p:spTree>
  </p:cSld>
  <p:clrMapOvr>
    <a:masterClrMapping xmlns:a="http://schemas.openxmlformats.org/drawingml/2006/main"/>
  </p:clrMapOvr>
</p:sld>
</file>