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0e5a33f8a4f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83441cf224970"/>
  </p:sldMasterIdLst>
  <p:sldIdLst>
    <p:sldId xmlns:r="http://schemas.openxmlformats.org/officeDocument/2006/relationships" id="256" r:id="Rb80066de23d44191"/>
    <p:sldId xmlns:r="http://schemas.openxmlformats.org/officeDocument/2006/relationships" id="257" r:id="R3f202b0f1dfd4cd6"/>
    <p:sldId xmlns:r="http://schemas.openxmlformats.org/officeDocument/2006/relationships" id="258" r:id="R7966a622ccfa47c5"/>
    <p:sldId xmlns:r="http://schemas.openxmlformats.org/officeDocument/2006/relationships" id="259" r:id="R05fabb0ad9d34dd9"/>
    <p:sldId xmlns:r="http://schemas.openxmlformats.org/officeDocument/2006/relationships" id="260" r:id="Rf9e3725bf2f34832"/>
    <p:sldId xmlns:r="http://schemas.openxmlformats.org/officeDocument/2006/relationships" id="261" r:id="R62f3a84eed7e462c"/>
    <p:sldId xmlns:r="http://schemas.openxmlformats.org/officeDocument/2006/relationships" id="262" r:id="R0c13e62f64ae4c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83441cf224970" /><Relationship Type="http://schemas.openxmlformats.org/officeDocument/2006/relationships/slide" Target="/ppt/slides/slide1.xml" Id="Rb80066de23d44191" /><Relationship Type="http://schemas.openxmlformats.org/officeDocument/2006/relationships/slide" Target="/ppt/slides/slide2.xml" Id="R3f202b0f1dfd4cd6" /><Relationship Type="http://schemas.openxmlformats.org/officeDocument/2006/relationships/slide" Target="/ppt/slides/slide3.xml" Id="R7966a622ccfa47c5" /><Relationship Type="http://schemas.openxmlformats.org/officeDocument/2006/relationships/slide" Target="/ppt/slides/slide4.xml" Id="R05fabb0ad9d34dd9" /><Relationship Type="http://schemas.openxmlformats.org/officeDocument/2006/relationships/slide" Target="/ppt/slides/slide5.xml" Id="Rf9e3725bf2f34832" /><Relationship Type="http://schemas.openxmlformats.org/officeDocument/2006/relationships/slide" Target="/ppt/slides/slide6.xml" Id="R62f3a84eed7e462c" /><Relationship Type="http://schemas.openxmlformats.org/officeDocument/2006/relationships/slide" Target="/ppt/slides/slide7.xml" Id="R0c13e62f64ae4c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aa0552e4c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bf4af7f624255" /><Relationship Type="http://schemas.openxmlformats.org/officeDocument/2006/relationships/theme" Target="/ppt/slideMasters/theme/theme1.xml" Id="Rf49dc4f349d04c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bf4af7f62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f45b2f77f41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b257d07cb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f68b0ed7949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1a9edbacb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e526f098e4f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1de34f79a4e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7788785ac4f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MELLOMVIKA 51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MELLOMVIKA 51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4 093 808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2 299 277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24 578 268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EIENDOMSSELSKAPET RANHEIM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Haaland Holding AS, Søderlundmyra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920 662 102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MELLOMVIKA 51 AS</a:t>
            </a:r>
          </a:p>
        </p:txBody>
      </p:sp>
    </p:spTree>
  </p:cSld>
  <p:clrMapOvr>
    <a:masterClrMapping xmlns:a="http://schemas.openxmlformats.org/drawingml/2006/main"/>
  </p:clrMapOvr>
</p:sld>
</file>