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e9c9f83839443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55cf48d5254cd6"/>
  </p:sldMasterIdLst>
  <p:sldIdLst>
    <p:sldId xmlns:r="http://schemas.openxmlformats.org/officeDocument/2006/relationships" id="256" r:id="R541db07917204722"/>
    <p:sldId xmlns:r="http://schemas.openxmlformats.org/officeDocument/2006/relationships" id="257" r:id="R8f4e734ec65e4834"/>
    <p:sldId xmlns:r="http://schemas.openxmlformats.org/officeDocument/2006/relationships" id="258" r:id="R70c932842deb40df"/>
    <p:sldId xmlns:r="http://schemas.openxmlformats.org/officeDocument/2006/relationships" id="259" r:id="Rf86f9b0e833044c8"/>
    <p:sldId xmlns:r="http://schemas.openxmlformats.org/officeDocument/2006/relationships" id="260" r:id="R4992c1b8039f42f0"/>
    <p:sldId xmlns:r="http://schemas.openxmlformats.org/officeDocument/2006/relationships" id="261" r:id="Rf42bef6ae3d24792"/>
    <p:sldId xmlns:r="http://schemas.openxmlformats.org/officeDocument/2006/relationships" id="262" r:id="R2daa7287b31c41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55cf48d5254cd6" /><Relationship Type="http://schemas.openxmlformats.org/officeDocument/2006/relationships/slide" Target="/ppt/slides/slide1.xml" Id="R541db07917204722" /><Relationship Type="http://schemas.openxmlformats.org/officeDocument/2006/relationships/slide" Target="/ppt/slides/slide2.xml" Id="R8f4e734ec65e4834" /><Relationship Type="http://schemas.openxmlformats.org/officeDocument/2006/relationships/slide" Target="/ppt/slides/slide3.xml" Id="R70c932842deb40df" /><Relationship Type="http://schemas.openxmlformats.org/officeDocument/2006/relationships/slide" Target="/ppt/slides/slide4.xml" Id="Rf86f9b0e833044c8" /><Relationship Type="http://schemas.openxmlformats.org/officeDocument/2006/relationships/slide" Target="/ppt/slides/slide5.xml" Id="R4992c1b8039f42f0" /><Relationship Type="http://schemas.openxmlformats.org/officeDocument/2006/relationships/slide" Target="/ppt/slides/slide6.xml" Id="Rf42bef6ae3d24792" /><Relationship Type="http://schemas.openxmlformats.org/officeDocument/2006/relationships/slide" Target="/ppt/slides/slide7.xml" Id="R2daa7287b31c41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1f800608a344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1888dd80c14d2d" /><Relationship Type="http://schemas.openxmlformats.org/officeDocument/2006/relationships/theme" Target="/ppt/slideMasters/theme/theme1.xml" Id="R883f8491a9d847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1888dd80c14d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aa488aba834c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827a8174d344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d53096f6ff44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c9535795b341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2b45118e944cc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e7f44c67924dd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a12662d3fc4f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RAKKESTAD EIENDOMSUTVIKLING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RAKKESTAD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RAKKESTAD EIENDOMSUTVIKLING AS ble etablert [år] og holder til i Rakkestad.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RAKKESTAD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RAKKESTAD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RAKKESTAD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675 506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471 524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84 731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138 937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6 808 544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RAKKESTAD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PROSJEKTER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MALINA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RAKKESTAD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Rudskogenveien 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1894 Rakkestad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920 658 776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RAKKESTAD EIENDOMSUTVIKLING AS</a:t>
            </a:r>
          </a:p>
        </p:txBody>
      </p:sp>
    </p:spTree>
  </p:cSld>
  <p:clrMapOvr>
    <a:masterClrMapping xmlns:a="http://schemas.openxmlformats.org/drawingml/2006/main"/>
  </p:clrMapOvr>
</p:sld>
</file>