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b5048457b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5a472d44440b9"/>
  </p:sldMasterIdLst>
  <p:sldIdLst>
    <p:sldId xmlns:r="http://schemas.openxmlformats.org/officeDocument/2006/relationships" id="256" r:id="R15ca87c28406437d"/>
    <p:sldId xmlns:r="http://schemas.openxmlformats.org/officeDocument/2006/relationships" id="257" r:id="R4857251616034074"/>
    <p:sldId xmlns:r="http://schemas.openxmlformats.org/officeDocument/2006/relationships" id="258" r:id="R79f4c3feb7494f98"/>
    <p:sldId xmlns:r="http://schemas.openxmlformats.org/officeDocument/2006/relationships" id="259" r:id="R793c449e302545e4"/>
    <p:sldId xmlns:r="http://schemas.openxmlformats.org/officeDocument/2006/relationships" id="260" r:id="R17f6f73701c349e8"/>
    <p:sldId xmlns:r="http://schemas.openxmlformats.org/officeDocument/2006/relationships" id="261" r:id="R58570707ef9d449e"/>
    <p:sldId xmlns:r="http://schemas.openxmlformats.org/officeDocument/2006/relationships" id="262" r:id="Rc561f8c61aef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5a472d44440b9" /><Relationship Type="http://schemas.openxmlformats.org/officeDocument/2006/relationships/slide" Target="/ppt/slides/slide1.xml" Id="R15ca87c28406437d" /><Relationship Type="http://schemas.openxmlformats.org/officeDocument/2006/relationships/slide" Target="/ppt/slides/slide2.xml" Id="R4857251616034074" /><Relationship Type="http://schemas.openxmlformats.org/officeDocument/2006/relationships/slide" Target="/ppt/slides/slide3.xml" Id="R79f4c3feb7494f98" /><Relationship Type="http://schemas.openxmlformats.org/officeDocument/2006/relationships/slide" Target="/ppt/slides/slide4.xml" Id="R793c449e302545e4" /><Relationship Type="http://schemas.openxmlformats.org/officeDocument/2006/relationships/slide" Target="/ppt/slides/slide5.xml" Id="R17f6f73701c349e8" /><Relationship Type="http://schemas.openxmlformats.org/officeDocument/2006/relationships/slide" Target="/ppt/slides/slide6.xml" Id="R58570707ef9d449e" /><Relationship Type="http://schemas.openxmlformats.org/officeDocument/2006/relationships/slide" Target="/ppt/slides/slide7.xml" Id="Rc561f8c61aef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1602a031340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d9a681de473f" /><Relationship Type="http://schemas.openxmlformats.org/officeDocument/2006/relationships/theme" Target="/ppt/slideMasters/theme/theme1.xml" Id="R78bb501c57b74d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8d9a681de47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87bec8980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46c18dbcd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a2da8aeb6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0d88aab3c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0a49b243c47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189b4aa84f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54b508aaf4b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SKOLT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SKOLT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2 531 629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SKOLT  –  54,4 %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 SKOLT  –  45,6 %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Kristoffer Skolt, Fredriks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kristoffer.skolt@ksagenturer.no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920 658 482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SKOLT AS</a:t>
            </a:r>
          </a:p>
        </p:txBody>
      </p:sp>
    </p:spTree>
  </p:cSld>
  <p:clrMapOvr>
    <a:masterClrMapping xmlns:a="http://schemas.openxmlformats.org/drawingml/2006/main"/>
  </p:clrMapOvr>
</p:sld>
</file>