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14753735d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422ba1d764a2c"/>
  </p:sldMasterIdLst>
  <p:sldIdLst>
    <p:sldId xmlns:r="http://schemas.openxmlformats.org/officeDocument/2006/relationships" id="256" r:id="Rd2f4b8f6f17a4c4c"/>
    <p:sldId xmlns:r="http://schemas.openxmlformats.org/officeDocument/2006/relationships" id="257" r:id="Rf8afca074cb642d7"/>
    <p:sldId xmlns:r="http://schemas.openxmlformats.org/officeDocument/2006/relationships" id="258" r:id="R61980fd75ee14df3"/>
    <p:sldId xmlns:r="http://schemas.openxmlformats.org/officeDocument/2006/relationships" id="259" r:id="R6f87ed14a4794ab6"/>
    <p:sldId xmlns:r="http://schemas.openxmlformats.org/officeDocument/2006/relationships" id="260" r:id="Ra0a84e79a7384381"/>
    <p:sldId xmlns:r="http://schemas.openxmlformats.org/officeDocument/2006/relationships" id="261" r:id="R50aa46465dbd4336"/>
    <p:sldId xmlns:r="http://schemas.openxmlformats.org/officeDocument/2006/relationships" id="262" r:id="R3a14a6a3d2c0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422ba1d764a2c" /><Relationship Type="http://schemas.openxmlformats.org/officeDocument/2006/relationships/slide" Target="/ppt/slides/slide1.xml" Id="Rd2f4b8f6f17a4c4c" /><Relationship Type="http://schemas.openxmlformats.org/officeDocument/2006/relationships/slide" Target="/ppt/slides/slide2.xml" Id="Rf8afca074cb642d7" /><Relationship Type="http://schemas.openxmlformats.org/officeDocument/2006/relationships/slide" Target="/ppt/slides/slide3.xml" Id="R61980fd75ee14df3" /><Relationship Type="http://schemas.openxmlformats.org/officeDocument/2006/relationships/slide" Target="/ppt/slides/slide4.xml" Id="R6f87ed14a4794ab6" /><Relationship Type="http://schemas.openxmlformats.org/officeDocument/2006/relationships/slide" Target="/ppt/slides/slide5.xml" Id="Ra0a84e79a7384381" /><Relationship Type="http://schemas.openxmlformats.org/officeDocument/2006/relationships/slide" Target="/ppt/slides/slide6.xml" Id="R50aa46465dbd4336" /><Relationship Type="http://schemas.openxmlformats.org/officeDocument/2006/relationships/slide" Target="/ppt/slides/slide7.xml" Id="R3a14a6a3d2c0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26c1a10c84a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136e71c2a4749" /><Relationship Type="http://schemas.openxmlformats.org/officeDocument/2006/relationships/theme" Target="/ppt/slideMasters/theme/theme1.xml" Id="Rcce2ba9bd6f0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136e71c2a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f8287e1f44b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bab8fd3a46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10188436b47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04ded93a2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1494ee733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fe560fba64e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71d46448b48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KLINIKK SELSAAS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SELSAAS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KLINIKK SELSAAS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SELSAAS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SELSAAS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SELSAAS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9 496 300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705 850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2 477 280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SELSAAS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SELSAAS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KREY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SELSAAS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920 653 553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SELSAAS AS</a:t>
            </a:r>
          </a:p>
        </p:txBody>
      </p:sp>
    </p:spTree>
  </p:cSld>
  <p:clrMapOvr>
    <a:masterClrMapping xmlns:a="http://schemas.openxmlformats.org/drawingml/2006/main"/>
  </p:clrMapOvr>
</p:sld>
</file>