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dac60f5aee41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9f793371fd4a36"/>
  </p:sldMasterIdLst>
  <p:sldIdLst>
    <p:sldId xmlns:r="http://schemas.openxmlformats.org/officeDocument/2006/relationships" id="256" r:id="R9ea739eaf7564910"/>
    <p:sldId xmlns:r="http://schemas.openxmlformats.org/officeDocument/2006/relationships" id="257" r:id="R59d28c3ded8941b4"/>
    <p:sldId xmlns:r="http://schemas.openxmlformats.org/officeDocument/2006/relationships" id="258" r:id="R09d3c52a7321496a"/>
    <p:sldId xmlns:r="http://schemas.openxmlformats.org/officeDocument/2006/relationships" id="259" r:id="R68a0c14e32394f45"/>
    <p:sldId xmlns:r="http://schemas.openxmlformats.org/officeDocument/2006/relationships" id="260" r:id="Rf444135f8665463f"/>
    <p:sldId xmlns:r="http://schemas.openxmlformats.org/officeDocument/2006/relationships" id="261" r:id="Rdd602d2679ab4a8b"/>
    <p:sldId xmlns:r="http://schemas.openxmlformats.org/officeDocument/2006/relationships" id="262" r:id="Rcee92bc5498847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f793371fd4a36" /><Relationship Type="http://schemas.openxmlformats.org/officeDocument/2006/relationships/slide" Target="/ppt/slides/slide1.xml" Id="R9ea739eaf7564910" /><Relationship Type="http://schemas.openxmlformats.org/officeDocument/2006/relationships/slide" Target="/ppt/slides/slide2.xml" Id="R59d28c3ded8941b4" /><Relationship Type="http://schemas.openxmlformats.org/officeDocument/2006/relationships/slide" Target="/ppt/slides/slide3.xml" Id="R09d3c52a7321496a" /><Relationship Type="http://schemas.openxmlformats.org/officeDocument/2006/relationships/slide" Target="/ppt/slides/slide4.xml" Id="R68a0c14e32394f45" /><Relationship Type="http://schemas.openxmlformats.org/officeDocument/2006/relationships/slide" Target="/ppt/slides/slide5.xml" Id="Rf444135f8665463f" /><Relationship Type="http://schemas.openxmlformats.org/officeDocument/2006/relationships/slide" Target="/ppt/slides/slide6.xml" Id="Rdd602d2679ab4a8b" /><Relationship Type="http://schemas.openxmlformats.org/officeDocument/2006/relationships/slide" Target="/ppt/slides/slide7.xml" Id="Rcee92bc5498847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b5a17e03a40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057e8b8184601" /><Relationship Type="http://schemas.openxmlformats.org/officeDocument/2006/relationships/theme" Target="/ppt/slideMasters/theme/theme1.xml" Id="Rb22192f527ce42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2057e8b81846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3d8bc30464d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bc3ccf3154b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ca6e4e9db42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5cfdee2564a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805637a0f45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82adeb9bb42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147a84dd5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 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 MIT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5 632 136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−15 554 965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−44 351 872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258 653 364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293 590 251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FRUEN B HOLDING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KONAS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MIT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Nydalen allé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920 652 441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MIT AS</a:t>
            </a:r>
          </a:p>
        </p:txBody>
      </p:sp>
    </p:spTree>
  </p:cSld>
  <p:clrMapOvr>
    <a:masterClrMapping xmlns:a="http://schemas.openxmlformats.org/drawingml/2006/main"/>
  </p:clrMapOvr>
</p:sld>
</file>