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b8f510250d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abc44be77d4fc2"/>
  </p:sldMasterIdLst>
  <p:sldIdLst>
    <p:sldId xmlns:r="http://schemas.openxmlformats.org/officeDocument/2006/relationships" id="256" r:id="Rb345dc8b73a94776"/>
    <p:sldId xmlns:r="http://schemas.openxmlformats.org/officeDocument/2006/relationships" id="257" r:id="Ra5d87740d3a94797"/>
    <p:sldId xmlns:r="http://schemas.openxmlformats.org/officeDocument/2006/relationships" id="258" r:id="Rab05c4cb02544b5b"/>
    <p:sldId xmlns:r="http://schemas.openxmlformats.org/officeDocument/2006/relationships" id="259" r:id="Rc82dbf5d90cd4db4"/>
    <p:sldId xmlns:r="http://schemas.openxmlformats.org/officeDocument/2006/relationships" id="260" r:id="R5d31034d40564eed"/>
    <p:sldId xmlns:r="http://schemas.openxmlformats.org/officeDocument/2006/relationships" id="261" r:id="R44042718ec864364"/>
    <p:sldId xmlns:r="http://schemas.openxmlformats.org/officeDocument/2006/relationships" id="262" r:id="Rc734ce7ee5f1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bc44be77d4fc2" /><Relationship Type="http://schemas.openxmlformats.org/officeDocument/2006/relationships/slide" Target="/ppt/slides/slide1.xml" Id="Rb345dc8b73a94776" /><Relationship Type="http://schemas.openxmlformats.org/officeDocument/2006/relationships/slide" Target="/ppt/slides/slide2.xml" Id="Ra5d87740d3a94797" /><Relationship Type="http://schemas.openxmlformats.org/officeDocument/2006/relationships/slide" Target="/ppt/slides/slide3.xml" Id="Rab05c4cb02544b5b" /><Relationship Type="http://schemas.openxmlformats.org/officeDocument/2006/relationships/slide" Target="/ppt/slides/slide4.xml" Id="Rc82dbf5d90cd4db4" /><Relationship Type="http://schemas.openxmlformats.org/officeDocument/2006/relationships/slide" Target="/ppt/slides/slide5.xml" Id="R5d31034d40564eed" /><Relationship Type="http://schemas.openxmlformats.org/officeDocument/2006/relationships/slide" Target="/ppt/slides/slide6.xml" Id="R44042718ec864364" /><Relationship Type="http://schemas.openxmlformats.org/officeDocument/2006/relationships/slide" Target="/ppt/slides/slide7.xml" Id="Rc734ce7ee5f1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13c91ed52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1d839c15a41c3" /><Relationship Type="http://schemas.openxmlformats.org/officeDocument/2006/relationships/theme" Target="/ppt/slideMasters/theme/theme1.xml" Id="Rbb3e55dfec84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1d839c15a41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194300c60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011d0c2b2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b54e1af5f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74716530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bdf854bc2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49243724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85fc01e6043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UTVIKLING AS ble etablert [år] og holder til i Storslett.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−196 939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RUNDHAUG GEIRMUND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ISABEL KANUTTE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Svartfossveien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9154 Storslett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920 646 255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UTVIKLING AS</a:t>
            </a:r>
          </a:p>
        </p:txBody>
      </p:sp>
    </p:spTree>
  </p:cSld>
  <p:clrMapOvr>
    <a:masterClrMapping xmlns:a="http://schemas.openxmlformats.org/drawingml/2006/main"/>
  </p:clrMapOvr>
</p:sld>
</file>