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758881697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b54f5207a4f71"/>
  </p:sldMasterIdLst>
  <p:sldIdLst>
    <p:sldId xmlns:r="http://schemas.openxmlformats.org/officeDocument/2006/relationships" id="256" r:id="R2dd7198c663a4b4b"/>
    <p:sldId xmlns:r="http://schemas.openxmlformats.org/officeDocument/2006/relationships" id="257" r:id="R811f2a1191574b58"/>
    <p:sldId xmlns:r="http://schemas.openxmlformats.org/officeDocument/2006/relationships" id="258" r:id="Rb5ae7b0cacce435a"/>
    <p:sldId xmlns:r="http://schemas.openxmlformats.org/officeDocument/2006/relationships" id="259" r:id="Raee299655ba148af"/>
    <p:sldId xmlns:r="http://schemas.openxmlformats.org/officeDocument/2006/relationships" id="260" r:id="R0e76421a08384b78"/>
    <p:sldId xmlns:r="http://schemas.openxmlformats.org/officeDocument/2006/relationships" id="261" r:id="Raf5a9e81a5d04294"/>
    <p:sldId xmlns:r="http://schemas.openxmlformats.org/officeDocument/2006/relationships" id="262" r:id="R039e45dc13d2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b54f5207a4f71" /><Relationship Type="http://schemas.openxmlformats.org/officeDocument/2006/relationships/slide" Target="/ppt/slides/slide1.xml" Id="R2dd7198c663a4b4b" /><Relationship Type="http://schemas.openxmlformats.org/officeDocument/2006/relationships/slide" Target="/ppt/slides/slide2.xml" Id="R811f2a1191574b58" /><Relationship Type="http://schemas.openxmlformats.org/officeDocument/2006/relationships/slide" Target="/ppt/slides/slide3.xml" Id="Rb5ae7b0cacce435a" /><Relationship Type="http://schemas.openxmlformats.org/officeDocument/2006/relationships/slide" Target="/ppt/slides/slide4.xml" Id="Raee299655ba148af" /><Relationship Type="http://schemas.openxmlformats.org/officeDocument/2006/relationships/slide" Target="/ppt/slides/slide5.xml" Id="R0e76421a08384b78" /><Relationship Type="http://schemas.openxmlformats.org/officeDocument/2006/relationships/slide" Target="/ppt/slides/slide6.xml" Id="Raf5a9e81a5d04294" /><Relationship Type="http://schemas.openxmlformats.org/officeDocument/2006/relationships/slide" Target="/ppt/slides/slide7.xml" Id="R039e45dc13d2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2fe7d91ea4e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23217fa434dda" /><Relationship Type="http://schemas.openxmlformats.org/officeDocument/2006/relationships/theme" Target="/ppt/slideMasters/theme/theme1.xml" Id="R1f1bb8f85e3f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23217fa43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bed30a8d3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d44a5d1224b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48c481514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0f74172f04b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55bc5d9b7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d7d420a97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573fde14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4B EIENDOM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ZENUNI ALBERT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ZENUNI ARSIM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Trokåsa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920 640 583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 EIENDOM AS</a:t>
            </a:r>
          </a:p>
        </p:txBody>
      </p:sp>
    </p:spTree>
  </p:cSld>
  <p:clrMapOvr>
    <a:masterClrMapping xmlns:a="http://schemas.openxmlformats.org/drawingml/2006/main"/>
  </p:clrMapOvr>
</p:sld>
</file>