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db87bbabe3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41f911c4c462c"/>
  </p:sldMasterIdLst>
  <p:sldIdLst>
    <p:sldId xmlns:r="http://schemas.openxmlformats.org/officeDocument/2006/relationships" id="256" r:id="R7173a1656fed4202"/>
    <p:sldId xmlns:r="http://schemas.openxmlformats.org/officeDocument/2006/relationships" id="257" r:id="Rddc8e6346aad4479"/>
    <p:sldId xmlns:r="http://schemas.openxmlformats.org/officeDocument/2006/relationships" id="258" r:id="R5a48362bda3d4872"/>
    <p:sldId xmlns:r="http://schemas.openxmlformats.org/officeDocument/2006/relationships" id="259" r:id="R2536ef8188eb4625"/>
    <p:sldId xmlns:r="http://schemas.openxmlformats.org/officeDocument/2006/relationships" id="260" r:id="Ra039eadea72c4e53"/>
    <p:sldId xmlns:r="http://schemas.openxmlformats.org/officeDocument/2006/relationships" id="261" r:id="R52b1e7c4bcd04b0e"/>
    <p:sldId xmlns:r="http://schemas.openxmlformats.org/officeDocument/2006/relationships" id="262" r:id="R465c7e8c686140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41f911c4c462c" /><Relationship Type="http://schemas.openxmlformats.org/officeDocument/2006/relationships/slide" Target="/ppt/slides/slide1.xml" Id="R7173a1656fed4202" /><Relationship Type="http://schemas.openxmlformats.org/officeDocument/2006/relationships/slide" Target="/ppt/slides/slide2.xml" Id="Rddc8e6346aad4479" /><Relationship Type="http://schemas.openxmlformats.org/officeDocument/2006/relationships/slide" Target="/ppt/slides/slide3.xml" Id="R5a48362bda3d4872" /><Relationship Type="http://schemas.openxmlformats.org/officeDocument/2006/relationships/slide" Target="/ppt/slides/slide4.xml" Id="R2536ef8188eb4625" /><Relationship Type="http://schemas.openxmlformats.org/officeDocument/2006/relationships/slide" Target="/ppt/slides/slide5.xml" Id="Ra039eadea72c4e53" /><Relationship Type="http://schemas.openxmlformats.org/officeDocument/2006/relationships/slide" Target="/ppt/slides/slide6.xml" Id="R52b1e7c4bcd04b0e" /><Relationship Type="http://schemas.openxmlformats.org/officeDocument/2006/relationships/slide" Target="/ppt/slides/slide7.xml" Id="R465c7e8c686140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e42f4bc67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d206815494b58" /><Relationship Type="http://schemas.openxmlformats.org/officeDocument/2006/relationships/theme" Target="/ppt/slideMasters/theme/theme1.xml" Id="R7b8fb7303d2a41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d20681549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476ff08ae48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83f3d6ee4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7fb233a654f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f1b8a6c44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24a96fdf643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7137b8a16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60260e81342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GSP INVEST 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GSP INVEST 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GSP INVEST VI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GSP INVEST 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GSP INVEST 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GSP INVEST 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−4 699 881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9 277 197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47 794 614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GSP INVEST 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ASPERA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PRYDZ &amp; CO.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SUNVIK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GSP INVEST 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Jebsen Asset Management AS, 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920 637 337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GSP INVEST VI AS</a:t>
            </a:r>
          </a:p>
        </p:txBody>
      </p:sp>
    </p:spTree>
  </p:cSld>
  <p:clrMapOvr>
    <a:masterClrMapping xmlns:a="http://schemas.openxmlformats.org/drawingml/2006/main"/>
  </p:clrMapOvr>
</p:sld>
</file>